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8" r:id="rId2"/>
    <p:sldId id="265" r:id="rId3"/>
    <p:sldId id="272" r:id="rId4"/>
    <p:sldId id="367" r:id="rId5"/>
    <p:sldId id="368" r:id="rId6"/>
    <p:sldId id="369" r:id="rId7"/>
    <p:sldId id="267" r:id="rId8"/>
    <p:sldId id="374" r:id="rId9"/>
    <p:sldId id="375" r:id="rId10"/>
    <p:sldId id="370" r:id="rId11"/>
    <p:sldId id="332" r:id="rId12"/>
    <p:sldId id="335" r:id="rId13"/>
    <p:sldId id="290" r:id="rId14"/>
    <p:sldId id="292" r:id="rId15"/>
    <p:sldId id="296" r:id="rId16"/>
    <p:sldId id="297" r:id="rId17"/>
    <p:sldId id="301" r:id="rId18"/>
    <p:sldId id="302" r:id="rId19"/>
    <p:sldId id="361" r:id="rId20"/>
    <p:sldId id="362" r:id="rId21"/>
    <p:sldId id="363" r:id="rId22"/>
    <p:sldId id="364" r:id="rId23"/>
    <p:sldId id="365" r:id="rId24"/>
    <p:sldId id="306" r:id="rId25"/>
    <p:sldId id="309" r:id="rId26"/>
    <p:sldId id="311" r:id="rId27"/>
    <p:sldId id="314" r:id="rId28"/>
    <p:sldId id="342" r:id="rId29"/>
    <p:sldId id="316" r:id="rId30"/>
    <p:sldId id="318" r:id="rId31"/>
    <p:sldId id="320" r:id="rId32"/>
    <p:sldId id="351" r:id="rId33"/>
    <p:sldId id="323" r:id="rId34"/>
    <p:sldId id="324" r:id="rId35"/>
    <p:sldId id="354" r:id="rId36"/>
    <p:sldId id="341" r:id="rId37"/>
    <p:sldId id="356" r:id="rId38"/>
    <p:sldId id="355" r:id="rId39"/>
    <p:sldId id="359" r:id="rId40"/>
    <p:sldId id="372" r:id="rId41"/>
    <p:sldId id="371" r:id="rId42"/>
    <p:sldId id="373" r:id="rId43"/>
    <p:sldId id="285" r:id="rId44"/>
  </p:sldIdLst>
  <p:sldSz cx="12192000" cy="6858000"/>
  <p:notesSz cx="6858000" cy="9144000"/>
  <p:embeddedFontLs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LG Smart UI Bold" panose="020B0800000101010101" pitchFamily="50" charset="-127"/>
      <p:bold r:id="rId50"/>
    </p:embeddedFont>
    <p:embeddedFont>
      <p:font typeface="LG Smart UI Light" panose="020B0300000101010101" pitchFamily="50" charset="-127"/>
      <p:regular r:id="rId51"/>
    </p:embeddedFont>
    <p:embeddedFont>
      <p:font typeface="LG Smart UI Regular" panose="020B0500000101010101" pitchFamily="50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Eung Seon" initials="KE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9A9"/>
    <a:srgbClr val="848080"/>
    <a:srgbClr val="666262"/>
    <a:srgbClr val="4B4442"/>
    <a:srgbClr val="9F9B9B"/>
    <a:srgbClr val="E4E4E4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C13484-EB21-49BC-AEA5-619CACEA5D7A}" v="1521" dt="2020-07-17T06:16:41.151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88137"/>
  </p:normalViewPr>
  <p:slideViewPr>
    <p:cSldViewPr snapToGrid="0" snapToObjects="1">
      <p:cViewPr varScale="1">
        <p:scale>
          <a:sx n="71" d="100"/>
          <a:sy n="71" d="100"/>
        </p:scale>
        <p:origin x="941" y="58"/>
      </p:cViewPr>
      <p:guideLst>
        <p:guide orient="horz" pos="37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ga youn" userId="e8e70111e1901dad" providerId="LiveId" clId="{C2C13484-EB21-49BC-AEA5-619CACEA5D7A}"/>
    <pc:docChg chg="undo redo custSel addSld delSld modSld sldOrd">
      <pc:chgData name="park ga youn" userId="e8e70111e1901dad" providerId="LiveId" clId="{C2C13484-EB21-49BC-AEA5-619CACEA5D7A}" dt="2020-07-17T06:16:59.239" v="13559" actId="1076"/>
      <pc:docMkLst>
        <pc:docMk/>
      </pc:docMkLst>
      <pc:sldChg chg="addSp delSp modSp mod">
        <pc:chgData name="park ga youn" userId="e8e70111e1901dad" providerId="LiveId" clId="{C2C13484-EB21-49BC-AEA5-619CACEA5D7A}" dt="2020-07-14T02:44:29.542" v="2050" actId="2711"/>
        <pc:sldMkLst>
          <pc:docMk/>
          <pc:sldMk cId="3987411308" sldId="258"/>
        </pc:sldMkLst>
        <pc:spChg chg="del">
          <ac:chgData name="park ga youn" userId="e8e70111e1901dad" providerId="LiveId" clId="{C2C13484-EB21-49BC-AEA5-619CACEA5D7A}" dt="2020-07-13T08:32:56.899" v="25" actId="478"/>
          <ac:spMkLst>
            <pc:docMk/>
            <pc:sldMk cId="3987411308" sldId="258"/>
            <ac:spMk id="3" creationId="{DD863499-A792-F546-A088-E1DD8E07600E}"/>
          </ac:spMkLst>
        </pc:spChg>
        <pc:spChg chg="mod">
          <ac:chgData name="park ga youn" userId="e8e70111e1901dad" providerId="LiveId" clId="{C2C13484-EB21-49BC-AEA5-619CACEA5D7A}" dt="2020-07-13T08:34:06.323" v="45" actId="1037"/>
          <ac:spMkLst>
            <pc:docMk/>
            <pc:sldMk cId="3987411308" sldId="258"/>
            <ac:spMk id="10" creationId="{99409633-FC0E-4F5A-82DF-C7677A49CC68}"/>
          </ac:spMkLst>
        </pc:spChg>
        <pc:spChg chg="mod">
          <ac:chgData name="park ga youn" userId="e8e70111e1901dad" providerId="LiveId" clId="{C2C13484-EB21-49BC-AEA5-619CACEA5D7A}" dt="2020-07-14T02:44:29.542" v="2050" actId="2711"/>
          <ac:spMkLst>
            <pc:docMk/>
            <pc:sldMk cId="3987411308" sldId="258"/>
            <ac:spMk id="12" creationId="{E6F7CF68-1DCC-EE43-8833-46F7F8D9D5F7}"/>
          </ac:spMkLst>
        </pc:spChg>
        <pc:spChg chg="mod">
          <ac:chgData name="park ga youn" userId="e8e70111e1901dad" providerId="LiveId" clId="{C2C13484-EB21-49BC-AEA5-619CACEA5D7A}" dt="2020-07-14T02:44:29.542" v="2050" actId="2711"/>
          <ac:spMkLst>
            <pc:docMk/>
            <pc:sldMk cId="3987411308" sldId="258"/>
            <ac:spMk id="15" creationId="{AF1FC0F0-30E0-0B48-9CF1-935915F132D0}"/>
          </ac:spMkLst>
        </pc:spChg>
        <pc:spChg chg="mod">
          <ac:chgData name="park ga youn" userId="e8e70111e1901dad" providerId="LiveId" clId="{C2C13484-EB21-49BC-AEA5-619CACEA5D7A}" dt="2020-07-14T02:44:29.542" v="2050" actId="2711"/>
          <ac:spMkLst>
            <pc:docMk/>
            <pc:sldMk cId="3987411308" sldId="258"/>
            <ac:spMk id="16" creationId="{85C1D724-E02F-FE43-BBDB-E3A0C9E2F7E5}"/>
          </ac:spMkLst>
        </pc:spChg>
        <pc:spChg chg="mod">
          <ac:chgData name="park ga youn" userId="e8e70111e1901dad" providerId="LiveId" clId="{C2C13484-EB21-49BC-AEA5-619CACEA5D7A}" dt="2020-07-14T02:44:29.542" v="2050" actId="2711"/>
          <ac:spMkLst>
            <pc:docMk/>
            <pc:sldMk cId="3987411308" sldId="258"/>
            <ac:spMk id="17" creationId="{67300183-5D11-44D2-95AA-BEEDA539B01D}"/>
          </ac:spMkLst>
        </pc:spChg>
        <pc:spChg chg="mod ord">
          <ac:chgData name="park ga youn" userId="e8e70111e1901dad" providerId="LiveId" clId="{C2C13484-EB21-49BC-AEA5-619CACEA5D7A}" dt="2020-07-13T08:34:06.323" v="45" actId="1037"/>
          <ac:spMkLst>
            <pc:docMk/>
            <pc:sldMk cId="3987411308" sldId="258"/>
            <ac:spMk id="19" creationId="{2D2E07EF-40DA-F044-A989-4B97B98BF093}"/>
          </ac:spMkLst>
        </pc:spChg>
        <pc:picChg chg="add del mod">
          <ac:chgData name="park ga youn" userId="e8e70111e1901dad" providerId="LiveId" clId="{C2C13484-EB21-49BC-AEA5-619CACEA5D7A}" dt="2020-07-13T08:33:17.398" v="27" actId="478"/>
          <ac:picMkLst>
            <pc:docMk/>
            <pc:sldMk cId="3987411308" sldId="258"/>
            <ac:picMk id="2" creationId="{5F6F8142-79CE-4063-952A-14F41EAEF87B}"/>
          </ac:picMkLst>
        </pc:picChg>
        <pc:picChg chg="add mod ord">
          <ac:chgData name="park ga youn" userId="e8e70111e1901dad" providerId="LiveId" clId="{C2C13484-EB21-49BC-AEA5-619CACEA5D7A}" dt="2020-07-13T08:34:06.323" v="45" actId="1037"/>
          <ac:picMkLst>
            <pc:docMk/>
            <pc:sldMk cId="3987411308" sldId="258"/>
            <ac:picMk id="4" creationId="{BBB68E14-99E8-4F4F-BCF8-B71D750E2E71}"/>
          </ac:picMkLst>
        </pc:picChg>
        <pc:picChg chg="del mod">
          <ac:chgData name="park ga youn" userId="e8e70111e1901dad" providerId="LiveId" clId="{C2C13484-EB21-49BC-AEA5-619CACEA5D7A}" dt="2020-07-13T08:32:25.520" v="21" actId="478"/>
          <ac:picMkLst>
            <pc:docMk/>
            <pc:sldMk cId="3987411308" sldId="258"/>
            <ac:picMk id="5" creationId="{43AD1CA5-D6B1-4C78-BABA-71792987F66D}"/>
          </ac:picMkLst>
        </pc:picChg>
      </pc:sldChg>
      <pc:sldChg chg="addSp delSp modSp mod">
        <pc:chgData name="park ga youn" userId="e8e70111e1901dad" providerId="LiveId" clId="{C2C13484-EB21-49BC-AEA5-619CACEA5D7A}" dt="2020-07-16T06:39:26.776" v="10995"/>
        <pc:sldMkLst>
          <pc:docMk/>
          <pc:sldMk cId="401844362" sldId="265"/>
        </pc:sldMkLst>
        <pc:spChg chg="add del">
          <ac:chgData name="park ga youn" userId="e8e70111e1901dad" providerId="LiveId" clId="{C2C13484-EB21-49BC-AEA5-619CACEA5D7A}" dt="2020-07-16T04:28:40.269" v="9497" actId="22"/>
          <ac:spMkLst>
            <pc:docMk/>
            <pc:sldMk cId="401844362" sldId="265"/>
            <ac:spMk id="11" creationId="{5EB27385-2EFE-4824-8E20-62DD999506EB}"/>
          </ac:spMkLst>
        </pc:spChg>
        <pc:spChg chg="mod">
          <ac:chgData name="park ga youn" userId="e8e70111e1901dad" providerId="LiveId" clId="{C2C13484-EB21-49BC-AEA5-619CACEA5D7A}" dt="2020-07-14T02:44:02.619" v="2047" actId="2711"/>
          <ac:spMkLst>
            <pc:docMk/>
            <pc:sldMk cId="401844362" sldId="265"/>
            <ac:spMk id="17" creationId="{19F05D06-4A9C-DC4A-AEF7-5E473B066B8D}"/>
          </ac:spMkLst>
        </pc:spChg>
        <pc:spChg chg="mod">
          <ac:chgData name="park ga youn" userId="e8e70111e1901dad" providerId="LiveId" clId="{C2C13484-EB21-49BC-AEA5-619CACEA5D7A}" dt="2020-07-14T02:44:02.619" v="2047" actId="2711"/>
          <ac:spMkLst>
            <pc:docMk/>
            <pc:sldMk cId="401844362" sldId="265"/>
            <ac:spMk id="19" creationId="{90B42259-2EB4-4A05-A80B-4E63CB2265B2}"/>
          </ac:spMkLst>
        </pc:spChg>
        <pc:spChg chg="mod">
          <ac:chgData name="park ga youn" userId="e8e70111e1901dad" providerId="LiveId" clId="{C2C13484-EB21-49BC-AEA5-619CACEA5D7A}" dt="2020-07-16T04:28:43.076" v="9498" actId="14100"/>
          <ac:spMkLst>
            <pc:docMk/>
            <pc:sldMk cId="401844362" sldId="265"/>
            <ac:spMk id="20" creationId="{3265FD30-6279-4969-BDB0-453C71E457BD}"/>
          </ac:spMkLst>
        </pc:spChg>
        <pc:graphicFrameChg chg="mod modGraphic">
          <ac:chgData name="park ga youn" userId="e8e70111e1901dad" providerId="LiveId" clId="{C2C13484-EB21-49BC-AEA5-619CACEA5D7A}" dt="2020-07-16T06:39:26.776" v="10995"/>
          <ac:graphicFrameMkLst>
            <pc:docMk/>
            <pc:sldMk cId="401844362" sldId="265"/>
            <ac:graphicFrameMk id="18" creationId="{2B8F5EA3-B9DE-45A3-8EA7-E5C65AA3D229}"/>
          </ac:graphicFrameMkLst>
        </pc:graphicFrameChg>
        <pc:graphicFrameChg chg="modGraphic">
          <ac:chgData name="park ga youn" userId="e8e70111e1901dad" providerId="LiveId" clId="{C2C13484-EB21-49BC-AEA5-619CACEA5D7A}" dt="2020-07-14T02:44:10.997" v="2048" actId="2711"/>
          <ac:graphicFrameMkLst>
            <pc:docMk/>
            <pc:sldMk cId="401844362" sldId="265"/>
            <ac:graphicFrameMk id="29" creationId="{5146346D-2370-4DDB-AB72-8A92103D6808}"/>
          </ac:graphicFrameMkLst>
        </pc:graphicFrameChg>
        <pc:picChg chg="add mod ord">
          <ac:chgData name="park ga youn" userId="e8e70111e1901dad" providerId="LiveId" clId="{C2C13484-EB21-49BC-AEA5-619CACEA5D7A}" dt="2020-07-13T08:35:18.832" v="111" actId="1076"/>
          <ac:picMkLst>
            <pc:docMk/>
            <pc:sldMk cId="401844362" sldId="265"/>
            <ac:picMk id="9" creationId="{93059635-DBA3-412E-9D3E-008EE43141DA}"/>
          </ac:picMkLst>
        </pc:picChg>
      </pc:sldChg>
      <pc:sldChg chg="addSp delSp modSp mod">
        <pc:chgData name="park ga youn" userId="e8e70111e1901dad" providerId="LiveId" clId="{C2C13484-EB21-49BC-AEA5-619CACEA5D7A}" dt="2020-07-14T02:44:43.374" v="2051" actId="2711"/>
        <pc:sldMkLst>
          <pc:docMk/>
          <pc:sldMk cId="2555548063" sldId="272"/>
        </pc:sldMkLst>
        <pc:spChg chg="mod">
          <ac:chgData name="park ga youn" userId="e8e70111e1901dad" providerId="LiveId" clId="{C2C13484-EB21-49BC-AEA5-619CACEA5D7A}" dt="2020-07-14T02:44:43.374" v="2051" actId="2711"/>
          <ac:spMkLst>
            <pc:docMk/>
            <pc:sldMk cId="2555548063" sldId="272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2:44:43.374" v="2051" actId="2711"/>
          <ac:spMkLst>
            <pc:docMk/>
            <pc:sldMk cId="2555548063" sldId="272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4T02:44:43.374" v="2051" actId="2711"/>
          <ac:spMkLst>
            <pc:docMk/>
            <pc:sldMk cId="2555548063" sldId="272"/>
            <ac:spMk id="32" creationId="{8D1A47A9-489C-2D4E-876A-F642C3C6D073}"/>
          </ac:spMkLst>
        </pc:spChg>
        <pc:picChg chg="add del mod">
          <ac:chgData name="park ga youn" userId="e8e70111e1901dad" providerId="LiveId" clId="{C2C13484-EB21-49BC-AEA5-619CACEA5D7A}" dt="2020-07-13T08:35:26.042" v="113" actId="478"/>
          <ac:picMkLst>
            <pc:docMk/>
            <pc:sldMk cId="2555548063" sldId="272"/>
            <ac:picMk id="6" creationId="{C552E4D4-4DE6-4B50-AACD-EC5CD390805A}"/>
          </ac:picMkLst>
        </pc:picChg>
      </pc:sldChg>
      <pc:sldChg chg="modSp mod">
        <pc:chgData name="park ga youn" userId="e8e70111e1901dad" providerId="LiveId" clId="{C2C13484-EB21-49BC-AEA5-619CACEA5D7A}" dt="2020-07-14T05:09:59.443" v="3676" actId="2711"/>
        <pc:sldMkLst>
          <pc:docMk/>
          <pc:sldMk cId="1660678174" sldId="285"/>
        </pc:sldMkLst>
        <pc:spChg chg="mod">
          <ac:chgData name="park ga youn" userId="e8e70111e1901dad" providerId="LiveId" clId="{C2C13484-EB21-49BC-AEA5-619CACEA5D7A}" dt="2020-07-14T05:09:59.443" v="3676" actId="2711"/>
          <ac:spMkLst>
            <pc:docMk/>
            <pc:sldMk cId="1660678174" sldId="285"/>
            <ac:spMk id="20" creationId="{7A194AF8-4863-EE40-8E12-9E53C9C05C42}"/>
          </ac:spMkLst>
        </pc:spChg>
      </pc:sldChg>
      <pc:sldChg chg="addSp delSp modSp mod">
        <pc:chgData name="park ga youn" userId="e8e70111e1901dad" providerId="LiveId" clId="{C2C13484-EB21-49BC-AEA5-619CACEA5D7A}" dt="2020-07-17T01:52:16.807" v="11596" actId="1076"/>
        <pc:sldMkLst>
          <pc:docMk/>
          <pc:sldMk cId="846493982" sldId="288"/>
        </pc:sldMkLst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8" creationId="{1291D7B6-2CE1-41EE-A12F-C2BD58050305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12" creationId="{BC6793B8-07E2-4049-B98B-3791E54610AA}"/>
          </ac:spMkLst>
        </pc:spChg>
        <pc:spChg chg="del mod">
          <ac:chgData name="park ga youn" userId="e8e70111e1901dad" providerId="LiveId" clId="{C2C13484-EB21-49BC-AEA5-619CACEA5D7A}" dt="2020-07-14T02:34:50.452" v="1922" actId="478"/>
          <ac:spMkLst>
            <pc:docMk/>
            <pc:sldMk cId="846493982" sldId="288"/>
            <ac:spMk id="20" creationId="{8E404BF0-DB21-4314-9217-820743C5E780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1" creationId="{9FFB46B8-195A-4491-80C4-EEF926FD0D9A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2" creationId="{B6782DDA-E389-47F7-87DB-235DC3ACC0C4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3" creationId="{3C2EF4F4-60A6-4827-9528-FB783060032C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4" creationId="{CB4FC726-CEE9-4EE4-A32D-7D5AF44F8114}"/>
          </ac:spMkLst>
        </pc:spChg>
        <pc:spChg chg="mod">
          <ac:chgData name="park ga youn" userId="e8e70111e1901dad" providerId="LiveId" clId="{C2C13484-EB21-49BC-AEA5-619CACEA5D7A}" dt="2020-07-17T01:51:56.766" v="11592" actId="14100"/>
          <ac:spMkLst>
            <pc:docMk/>
            <pc:sldMk cId="846493982" sldId="288"/>
            <ac:spMk id="26" creationId="{9FC4AEDC-D23E-40E4-A28A-7D17CB3210BF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29" creationId="{88EE5FAE-E054-497A-89E8-0BBCC3FB3811}"/>
          </ac:spMkLst>
        </pc:spChg>
        <pc:spChg chg="add 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0" creationId="{D57439A6-1969-44C1-8274-B459557429AC}"/>
          </ac:spMkLst>
        </pc:spChg>
        <pc:spChg chg="add del mod">
          <ac:chgData name="park ga youn" userId="e8e70111e1901dad" providerId="LiveId" clId="{C2C13484-EB21-49BC-AEA5-619CACEA5D7A}" dt="2020-07-17T01:51:35.798" v="11588" actId="478"/>
          <ac:spMkLst>
            <pc:docMk/>
            <pc:sldMk cId="846493982" sldId="288"/>
            <ac:spMk id="31" creationId="{FA1607C0-F779-49F3-8237-35B1079A2F73}"/>
          </ac:spMkLst>
        </pc:spChg>
        <pc:spChg chg="del">
          <ac:chgData name="park ga youn" userId="e8e70111e1901dad" providerId="LiveId" clId="{C2C13484-EB21-49BC-AEA5-619CACEA5D7A}" dt="2020-07-14T02:34:52.058" v="1924" actId="478"/>
          <ac:spMkLst>
            <pc:docMk/>
            <pc:sldMk cId="846493982" sldId="288"/>
            <ac:spMk id="32" creationId="{33AABC14-8ABF-41CC-9BA6-4767C0E87711}"/>
          </ac:spMkLst>
        </pc:spChg>
        <pc:spChg chg="mod">
          <ac:chgData name="park ga youn" userId="e8e70111e1901dad" providerId="LiveId" clId="{C2C13484-EB21-49BC-AEA5-619CACEA5D7A}" dt="2020-07-17T01:52:16.807" v="11596" actId="1076"/>
          <ac:spMkLst>
            <pc:docMk/>
            <pc:sldMk cId="846493982" sldId="288"/>
            <ac:spMk id="32" creationId="{7C63827E-52B4-48AE-9897-8984855D9C28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4" creationId="{AEBA81BF-6A9A-4F7C-973D-306DDEBDE5CA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5" creationId="{E1A1E818-3D24-4DB3-A2DD-98F0270E80BD}"/>
          </ac:spMkLst>
        </pc:spChg>
        <pc:spChg chg="mod">
          <ac:chgData name="park ga youn" userId="e8e70111e1901dad" providerId="LiveId" clId="{C2C13484-EB21-49BC-AEA5-619CACEA5D7A}" dt="2020-07-14T03:02:14.922" v="2649" actId="1036"/>
          <ac:spMkLst>
            <pc:docMk/>
            <pc:sldMk cId="846493982" sldId="288"/>
            <ac:spMk id="36" creationId="{90B30128-E604-4E1D-B31D-B128CC8B564A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7" creationId="{C62C149C-4CE3-438B-B3EF-4286826C94A7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8" creationId="{777A3266-05CE-4DA4-8FC5-62B63B988AD3}"/>
          </ac:spMkLst>
        </pc:spChg>
        <pc:spChg chg="mod">
          <ac:chgData name="park ga youn" userId="e8e70111e1901dad" providerId="LiveId" clId="{C2C13484-EB21-49BC-AEA5-619CACEA5D7A}" dt="2020-07-16T03:00:31.731" v="9112" actId="14861"/>
          <ac:spMkLst>
            <pc:docMk/>
            <pc:sldMk cId="846493982" sldId="288"/>
            <ac:spMk id="39" creationId="{C16B776B-ACE4-49F2-A9D2-FA1ADB14260B}"/>
          </ac:spMkLst>
        </pc:spChg>
        <pc:spChg chg="mod">
          <ac:chgData name="park ga youn" userId="e8e70111e1901dad" providerId="LiveId" clId="{C2C13484-EB21-49BC-AEA5-619CACEA5D7A}" dt="2020-07-14T03:02:28.929" v="2654" actId="1076"/>
          <ac:spMkLst>
            <pc:docMk/>
            <pc:sldMk cId="846493982" sldId="288"/>
            <ac:spMk id="41" creationId="{DCE87D4F-4EAE-4E1C-A46C-A37CF74E5F16}"/>
          </ac:spMkLst>
        </pc:spChg>
        <pc:spChg chg="del">
          <ac:chgData name="park ga youn" userId="e8e70111e1901dad" providerId="LiveId" clId="{C2C13484-EB21-49BC-AEA5-619CACEA5D7A}" dt="2020-07-14T02:34:51.373" v="1923" actId="478"/>
          <ac:spMkLst>
            <pc:docMk/>
            <pc:sldMk cId="846493982" sldId="288"/>
            <ac:spMk id="42" creationId="{C5E9B9EE-6CB0-413E-8657-4357275E3E70}"/>
          </ac:spMkLst>
        </pc:spChg>
        <pc:grpChg chg="del">
          <ac:chgData name="park ga youn" userId="e8e70111e1901dad" providerId="LiveId" clId="{C2C13484-EB21-49BC-AEA5-619CACEA5D7A}" dt="2020-07-13T08:58:49.198" v="1724" actId="478"/>
          <ac:grpSpMkLst>
            <pc:docMk/>
            <pc:sldMk cId="846493982" sldId="288"/>
            <ac:grpSpMk id="13" creationId="{E4240F13-179D-4FBC-B8DE-71A7B2B04008}"/>
          </ac:grpSpMkLst>
        </pc:grpChg>
        <pc:grpChg chg="del mod">
          <ac:chgData name="park ga youn" userId="e8e70111e1901dad" providerId="LiveId" clId="{C2C13484-EB21-49BC-AEA5-619CACEA5D7A}" dt="2020-07-13T08:58:55.865" v="1729" actId="478"/>
          <ac:grpSpMkLst>
            <pc:docMk/>
            <pc:sldMk cId="846493982" sldId="288"/>
            <ac:grpSpMk id="25" creationId="{C6CE30DD-76B2-4F47-A9DB-130613B6EAC7}"/>
          </ac:grpSpMkLst>
        </pc:grpChg>
        <pc:grpChg chg="add mod">
          <ac:chgData name="park ga youn" userId="e8e70111e1901dad" providerId="LiveId" clId="{C2C13484-EB21-49BC-AEA5-619CACEA5D7A}" dt="2020-07-17T01:52:13.125" v="11595" actId="1076"/>
          <ac:grpSpMkLst>
            <pc:docMk/>
            <pc:sldMk cId="846493982" sldId="288"/>
            <ac:grpSpMk id="25" creationId="{E3AB0130-FB55-42F3-A4D8-3C57ADAFE1DF}"/>
          </ac:grpSpMkLst>
        </pc:grpChg>
        <pc:graphicFrameChg chg="del">
          <ac:chgData name="park ga youn" userId="e8e70111e1901dad" providerId="LiveId" clId="{C2C13484-EB21-49BC-AEA5-619CACEA5D7A}" dt="2020-07-13T08:57:41.779" v="1697" actId="478"/>
          <ac:graphicFrameMkLst>
            <pc:docMk/>
            <pc:sldMk cId="846493982" sldId="288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C2C13484-EB21-49BC-AEA5-619CACEA5D7A}" dt="2020-07-16T01:08:16.949" v="6161" actId="2711"/>
          <ac:graphicFrameMkLst>
            <pc:docMk/>
            <pc:sldMk cId="846493982" sldId="288"/>
            <ac:graphicFrameMk id="18" creationId="{A5D0BCAD-5E65-432B-ABE8-2A2B82E09C30}"/>
          </ac:graphicFrameMkLst>
        </pc:graphicFrameChg>
        <pc:graphicFrameChg chg="add mod modGraphic">
          <ac:chgData name="park ga youn" userId="e8e70111e1901dad" providerId="LiveId" clId="{C2C13484-EB21-49BC-AEA5-619CACEA5D7A}" dt="2020-07-14T02:23:25.879" v="1741" actId="255"/>
          <ac:graphicFrameMkLst>
            <pc:docMk/>
            <pc:sldMk cId="846493982" sldId="288"/>
            <ac:graphicFrameMk id="28" creationId="{F32F0E45-BDF3-476D-93F0-723C8037015A}"/>
          </ac:graphicFrameMkLst>
        </pc:graphicFrameChg>
        <pc:graphicFrameChg chg="del">
          <ac:chgData name="park ga youn" userId="e8e70111e1901dad" providerId="LiveId" clId="{C2C13484-EB21-49BC-AEA5-619CACEA5D7A}" dt="2020-07-14T02:23:06.741" v="1737" actId="478"/>
          <ac:graphicFrameMkLst>
            <pc:docMk/>
            <pc:sldMk cId="846493982" sldId="288"/>
            <ac:graphicFrameMk id="33" creationId="{F893CCA7-ECFF-4321-B539-E1D3782F8695}"/>
          </ac:graphicFrameMkLst>
        </pc:graphicFrameChg>
        <pc:picChg chg="add mod ord">
          <ac:chgData name="park ga youn" userId="e8e70111e1901dad" providerId="LiveId" clId="{C2C13484-EB21-49BC-AEA5-619CACEA5D7A}" dt="2020-07-14T03:13:56.865" v="3093" actId="14861"/>
          <ac:picMkLst>
            <pc:docMk/>
            <pc:sldMk cId="846493982" sldId="288"/>
            <ac:picMk id="2" creationId="{33E89E1F-DAB6-49C1-BA9A-4BA4E10B9CBD}"/>
          </ac:picMkLst>
        </pc:picChg>
        <pc:picChg chg="add mod ord">
          <ac:chgData name="park ga youn" userId="e8e70111e1901dad" providerId="LiveId" clId="{C2C13484-EB21-49BC-AEA5-619CACEA5D7A}" dt="2020-07-14T03:13:56.865" v="3093" actId="14861"/>
          <ac:picMkLst>
            <pc:docMk/>
            <pc:sldMk cId="846493982" sldId="288"/>
            <ac:picMk id="3" creationId="{62F0C4D8-3927-482B-A72C-93C2F7725110}"/>
          </ac:picMkLst>
        </pc:picChg>
        <pc:picChg chg="add mod">
          <ac:chgData name="park ga youn" userId="e8e70111e1901dad" providerId="LiveId" clId="{C2C13484-EB21-49BC-AEA5-619CACEA5D7A}" dt="2020-07-14T03:13:56.865" v="3093" actId="14861"/>
          <ac:picMkLst>
            <pc:docMk/>
            <pc:sldMk cId="846493982" sldId="288"/>
            <ac:picMk id="4" creationId="{C0B2E9BE-079F-4DA0-9921-D207E7B44560}"/>
          </ac:picMkLst>
        </pc:picChg>
        <pc:picChg chg="del">
          <ac:chgData name="park ga youn" userId="e8e70111e1901dad" providerId="LiveId" clId="{C2C13484-EB21-49BC-AEA5-619CACEA5D7A}" dt="2020-07-13T08:58:47.868" v="1723" actId="478"/>
          <ac:picMkLst>
            <pc:docMk/>
            <pc:sldMk cId="846493982" sldId="288"/>
            <ac:picMk id="9" creationId="{F488B1E4-A1CE-43A0-9FB8-99E7A55637BF}"/>
          </ac:picMkLst>
        </pc:picChg>
        <pc:picChg chg="del">
          <ac:chgData name="park ga youn" userId="e8e70111e1901dad" providerId="LiveId" clId="{C2C13484-EB21-49BC-AEA5-619CACEA5D7A}" dt="2020-07-13T08:58:51.177" v="1725" actId="478"/>
          <ac:picMkLst>
            <pc:docMk/>
            <pc:sldMk cId="846493982" sldId="288"/>
            <ac:picMk id="10" creationId="{1832A284-1345-44B9-B0B1-EA90E65A3417}"/>
          </ac:picMkLst>
        </pc:picChg>
        <pc:picChg chg="del">
          <ac:chgData name="park ga youn" userId="e8e70111e1901dad" providerId="LiveId" clId="{C2C13484-EB21-49BC-AEA5-619CACEA5D7A}" dt="2020-07-13T08:58:52.617" v="1726" actId="478"/>
          <ac:picMkLst>
            <pc:docMk/>
            <pc:sldMk cId="846493982" sldId="288"/>
            <ac:picMk id="21" creationId="{5CA6BF45-8AAB-461F-BCD1-1B35A93A4DCC}"/>
          </ac:picMkLst>
        </pc:picChg>
        <pc:picChg chg="add mod">
          <ac:chgData name="park ga youn" userId="e8e70111e1901dad" providerId="LiveId" clId="{C2C13484-EB21-49BC-AEA5-619CACEA5D7A}" dt="2020-07-13T08:35:31.224" v="118"/>
          <ac:picMkLst>
            <pc:docMk/>
            <pc:sldMk cId="846493982" sldId="288"/>
            <ac:picMk id="27" creationId="{92A5740F-E201-4028-B222-4A21D9F2A078}"/>
          </ac:picMkLst>
        </pc:picChg>
        <pc:picChg chg="del">
          <ac:chgData name="park ga youn" userId="e8e70111e1901dad" providerId="LiveId" clId="{C2C13484-EB21-49BC-AEA5-619CACEA5D7A}" dt="2020-07-13T08:58:54.349" v="1727" actId="478"/>
          <ac:picMkLst>
            <pc:docMk/>
            <pc:sldMk cId="846493982" sldId="288"/>
            <ac:picMk id="43" creationId="{5FBF2C11-93CB-48DE-9FA7-47B2F54027F6}"/>
          </ac:picMkLst>
        </pc:picChg>
        <pc:cxnChg chg="add mod ord">
          <ac:chgData name="park ga youn" userId="e8e70111e1901dad" providerId="LiveId" clId="{C2C13484-EB21-49BC-AEA5-619CACEA5D7A}" dt="2020-07-16T03:00:31.731" v="9112" actId="14861"/>
          <ac:cxnSpMkLst>
            <pc:docMk/>
            <pc:sldMk cId="846493982" sldId="288"/>
            <ac:cxnSpMk id="6" creationId="{E70F7FAD-DBBF-4B61-93CC-2A08D5B4BC6C}"/>
          </ac:cxnSpMkLst>
        </pc:cxnChg>
      </pc:sldChg>
      <pc:sldChg chg="modSp mod">
        <pc:chgData name="park ga youn" userId="e8e70111e1901dad" providerId="LiveId" clId="{C2C13484-EB21-49BC-AEA5-619CACEA5D7A}" dt="2020-07-14T02:44:59.439" v="2052" actId="2711"/>
        <pc:sldMkLst>
          <pc:docMk/>
          <pc:sldMk cId="1482659461" sldId="289"/>
        </pc:sldMkLst>
        <pc:spChg chg="mod">
          <ac:chgData name="park ga youn" userId="e8e70111e1901dad" providerId="LiveId" clId="{C2C13484-EB21-49BC-AEA5-619CACEA5D7A}" dt="2020-07-14T02:44:59.439" v="2052" actId="2711"/>
          <ac:spMkLst>
            <pc:docMk/>
            <pc:sldMk cId="1482659461" sldId="289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2:44:59.439" v="2052" actId="2711"/>
          <ac:spMkLst>
            <pc:docMk/>
            <pc:sldMk cId="1482659461" sldId="289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4T02:44:59.439" v="2052" actId="2711"/>
          <ac:spMkLst>
            <pc:docMk/>
            <pc:sldMk cId="1482659461" sldId="289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1:57:50.769" v="11696" actId="2085"/>
        <pc:sldMkLst>
          <pc:docMk/>
          <pc:sldMk cId="1776218535" sldId="290"/>
        </pc:sldMkLst>
        <pc:spChg chg="del">
          <ac:chgData name="park ga youn" userId="e8e70111e1901dad" providerId="LiveId" clId="{C2C13484-EB21-49BC-AEA5-619CACEA5D7A}" dt="2020-07-14T02:53:45.303" v="2058" actId="478"/>
          <ac:spMkLst>
            <pc:docMk/>
            <pc:sldMk cId="1776218535" sldId="290"/>
            <ac:spMk id="9" creationId="{D15489C4-667A-4984-A9FB-4310FD54B5C7}"/>
          </ac:spMkLst>
        </pc:spChg>
        <pc:spChg chg="add del mod">
          <ac:chgData name="park ga youn" userId="e8e70111e1901dad" providerId="LiveId" clId="{C2C13484-EB21-49BC-AEA5-619CACEA5D7A}" dt="2020-07-15T03:05:42.403" v="4000" actId="478"/>
          <ac:spMkLst>
            <pc:docMk/>
            <pc:sldMk cId="1776218535" sldId="290"/>
            <ac:spMk id="13" creationId="{A7825548-087A-43AE-991A-76280B0F14C7}"/>
          </ac:spMkLst>
        </pc:spChg>
        <pc:spChg chg="add del mod">
          <ac:chgData name="park ga youn" userId="e8e70111e1901dad" providerId="LiveId" clId="{C2C13484-EB21-49BC-AEA5-619CACEA5D7A}" dt="2020-07-17T01:41:54.855" v="11480"/>
          <ac:spMkLst>
            <pc:docMk/>
            <pc:sldMk cId="1776218535" sldId="290"/>
            <ac:spMk id="13" creationId="{C210DD91-B6F0-41B8-8EAB-B4014F6BDBF2}"/>
          </ac:spMkLst>
        </pc:spChg>
        <pc:spChg chg="add del mod">
          <ac:chgData name="park ga youn" userId="e8e70111e1901dad" providerId="LiveId" clId="{C2C13484-EB21-49BC-AEA5-619CACEA5D7A}" dt="2020-07-17T01:41:54.855" v="11480"/>
          <ac:spMkLst>
            <pc:docMk/>
            <pc:sldMk cId="1776218535" sldId="290"/>
            <ac:spMk id="14" creationId="{8844C256-2659-436B-9D9A-8B1D2E1C5585}"/>
          </ac:spMkLst>
        </pc:spChg>
        <pc:spChg chg="mod">
          <ac:chgData name="park ga youn" userId="e8e70111e1901dad" providerId="LiveId" clId="{C2C13484-EB21-49BC-AEA5-619CACEA5D7A}" dt="2020-07-14T03:04:07.761" v="2696" actId="2085"/>
          <ac:spMkLst>
            <pc:docMk/>
            <pc:sldMk cId="1776218535" sldId="290"/>
            <ac:spMk id="15" creationId="{F1968AC1-08AA-49A5-8D5F-8F62FE2C6D1D}"/>
          </ac:spMkLst>
        </pc:spChg>
        <pc:spChg chg="mod">
          <ac:chgData name="park ga youn" userId="e8e70111e1901dad" providerId="LiveId" clId="{C2C13484-EB21-49BC-AEA5-619CACEA5D7A}" dt="2020-07-16T03:00:07.452" v="9111" actId="14861"/>
          <ac:spMkLst>
            <pc:docMk/>
            <pc:sldMk cId="1776218535" sldId="290"/>
            <ac:spMk id="16" creationId="{6006E790-2358-4BAB-B655-40CDFA44D283}"/>
          </ac:spMkLst>
        </pc:spChg>
        <pc:spChg chg="mod">
          <ac:chgData name="park ga youn" userId="e8e70111e1901dad" providerId="LiveId" clId="{C2C13484-EB21-49BC-AEA5-619CACEA5D7A}" dt="2020-07-14T03:10:09.164" v="3065"/>
          <ac:spMkLst>
            <pc:docMk/>
            <pc:sldMk cId="1776218535" sldId="290"/>
            <ac:spMk id="17" creationId="{607B492A-B4D0-44EA-89B9-6EACEED173F7}"/>
          </ac:spMkLst>
        </pc:spChg>
        <pc:spChg chg="mod">
          <ac:chgData name="park ga youn" userId="e8e70111e1901dad" providerId="LiveId" clId="{C2C13484-EB21-49BC-AEA5-619CACEA5D7A}" dt="2020-07-14T03:10:09.164" v="3065"/>
          <ac:spMkLst>
            <pc:docMk/>
            <pc:sldMk cId="1776218535" sldId="290"/>
            <ac:spMk id="19" creationId="{28DA64A3-CDC5-47B3-A346-1DD32BD83A01}"/>
          </ac:spMkLst>
        </pc:spChg>
        <pc:spChg chg="mod">
          <ac:chgData name="park ga youn" userId="e8e70111e1901dad" providerId="LiveId" clId="{C2C13484-EB21-49BC-AEA5-619CACEA5D7A}" dt="2020-07-17T01:42:06.319" v="11482"/>
          <ac:spMkLst>
            <pc:docMk/>
            <pc:sldMk cId="1776218535" sldId="290"/>
            <ac:spMk id="20" creationId="{59E87B7D-7D1F-4A0A-B60D-D5A35D7FD020}"/>
          </ac:spMkLst>
        </pc:spChg>
        <pc:spChg chg="mod">
          <ac:chgData name="park ga youn" userId="e8e70111e1901dad" providerId="LiveId" clId="{C2C13484-EB21-49BC-AEA5-619CACEA5D7A}" dt="2020-07-17T01:42:06.319" v="11482"/>
          <ac:spMkLst>
            <pc:docMk/>
            <pc:sldMk cId="1776218535" sldId="290"/>
            <ac:spMk id="21" creationId="{2EE959AE-110B-4789-ACD2-EE8D67E1F49C}"/>
          </ac:spMkLst>
        </pc:spChg>
        <pc:spChg chg="add del mod">
          <ac:chgData name="park ga youn" userId="e8e70111e1901dad" providerId="LiveId" clId="{C2C13484-EB21-49BC-AEA5-619CACEA5D7A}" dt="2020-07-17T01:42:17.786" v="11485" actId="478"/>
          <ac:spMkLst>
            <pc:docMk/>
            <pc:sldMk cId="1776218535" sldId="290"/>
            <ac:spMk id="22" creationId="{3A45202B-E057-4BCF-936B-22E6A7BEF698}"/>
          </ac:spMkLst>
        </pc:spChg>
        <pc:spChg chg="add mod">
          <ac:chgData name="park ga youn" userId="e8e70111e1901dad" providerId="LiveId" clId="{C2C13484-EB21-49BC-AEA5-619CACEA5D7A}" dt="2020-07-17T01:54:42.441" v="11614" actId="14100"/>
          <ac:spMkLst>
            <pc:docMk/>
            <pc:sldMk cId="1776218535" sldId="290"/>
            <ac:spMk id="23" creationId="{76DF89D2-0A45-4129-BC7C-A56EA8CDFDBD}"/>
          </ac:spMkLst>
        </pc:spChg>
        <pc:spChg chg="add mod">
          <ac:chgData name="park ga youn" userId="e8e70111e1901dad" providerId="LiveId" clId="{C2C13484-EB21-49BC-AEA5-619CACEA5D7A}" dt="2020-07-17T01:46:16.120" v="11520" actId="1076"/>
          <ac:spMkLst>
            <pc:docMk/>
            <pc:sldMk cId="1776218535" sldId="290"/>
            <ac:spMk id="24" creationId="{781B7C16-DD95-4B66-921E-661391E165EA}"/>
          </ac:spMkLst>
        </pc:spChg>
        <pc:spChg chg="add mod">
          <ac:chgData name="park ga youn" userId="e8e70111e1901dad" providerId="LiveId" clId="{C2C13484-EB21-49BC-AEA5-619CACEA5D7A}" dt="2020-07-17T01:54:33.519" v="11613" actId="14100"/>
          <ac:spMkLst>
            <pc:docMk/>
            <pc:sldMk cId="1776218535" sldId="290"/>
            <ac:spMk id="25" creationId="{3F6EB805-659D-4FC0-834E-77C4D9AA27C3}"/>
          </ac:spMkLst>
        </pc:spChg>
        <pc:spChg chg="mod">
          <ac:chgData name="park ga youn" userId="e8e70111e1901dad" providerId="LiveId" clId="{C2C13484-EB21-49BC-AEA5-619CACEA5D7A}" dt="2020-07-17T01:43:15.156" v="11486"/>
          <ac:spMkLst>
            <pc:docMk/>
            <pc:sldMk cId="1776218535" sldId="290"/>
            <ac:spMk id="27" creationId="{308BD292-9438-411F-8C34-938B24829A0B}"/>
          </ac:spMkLst>
        </pc:spChg>
        <pc:spChg chg="mod">
          <ac:chgData name="park ga youn" userId="e8e70111e1901dad" providerId="LiveId" clId="{C2C13484-EB21-49BC-AEA5-619CACEA5D7A}" dt="2020-07-17T01:43:15.156" v="11486"/>
          <ac:spMkLst>
            <pc:docMk/>
            <pc:sldMk cId="1776218535" sldId="290"/>
            <ac:spMk id="28" creationId="{F5F65336-52C3-4214-84A6-51D35B044F34}"/>
          </ac:spMkLst>
        </pc:spChg>
        <pc:spChg chg="add mod">
          <ac:chgData name="park ga youn" userId="e8e70111e1901dad" providerId="LiveId" clId="{C2C13484-EB21-49BC-AEA5-619CACEA5D7A}" dt="2020-07-17T01:57:50.769" v="11696" actId="2085"/>
          <ac:spMkLst>
            <pc:docMk/>
            <pc:sldMk cId="1776218535" sldId="290"/>
            <ac:spMk id="29" creationId="{784472BB-D9E6-47CA-B894-71190A02D3E5}"/>
          </ac:spMkLst>
        </pc:spChg>
        <pc:grpChg chg="add mod">
          <ac:chgData name="park ga youn" userId="e8e70111e1901dad" providerId="LiveId" clId="{C2C13484-EB21-49BC-AEA5-619CACEA5D7A}" dt="2020-07-14T03:10:15.724" v="3067" actId="1076"/>
          <ac:grpSpMkLst>
            <pc:docMk/>
            <pc:sldMk cId="1776218535" sldId="290"/>
            <ac:grpSpMk id="12" creationId="{E5E424DB-4B41-4965-A021-D3B48E850CD6}"/>
          </ac:grpSpMkLst>
        </pc:grpChg>
        <pc:grpChg chg="del mod">
          <ac:chgData name="park ga youn" userId="e8e70111e1901dad" providerId="LiveId" clId="{C2C13484-EB21-49BC-AEA5-619CACEA5D7A}" dt="2020-07-14T03:10:08.961" v="3064" actId="478"/>
          <ac:grpSpMkLst>
            <pc:docMk/>
            <pc:sldMk cId="1776218535" sldId="290"/>
            <ac:grpSpMk id="13" creationId="{0074C1D0-0F5F-4240-B2B4-4317BD9D5EE9}"/>
          </ac:grpSpMkLst>
        </pc:grpChg>
        <pc:grpChg chg="add del mod">
          <ac:chgData name="park ga youn" userId="e8e70111e1901dad" providerId="LiveId" clId="{C2C13484-EB21-49BC-AEA5-619CACEA5D7A}" dt="2020-07-17T01:42:17.786" v="11485" actId="478"/>
          <ac:grpSpMkLst>
            <pc:docMk/>
            <pc:sldMk cId="1776218535" sldId="290"/>
            <ac:grpSpMk id="15" creationId="{D62905B2-299D-4DE1-B824-80B9F02FB411}"/>
          </ac:grpSpMkLst>
        </pc:grpChg>
        <pc:grpChg chg="add mod">
          <ac:chgData name="park ga youn" userId="e8e70111e1901dad" providerId="LiveId" clId="{C2C13484-EB21-49BC-AEA5-619CACEA5D7A}" dt="2020-07-17T01:54:58.349" v="11620" actId="1035"/>
          <ac:grpSpMkLst>
            <pc:docMk/>
            <pc:sldMk cId="1776218535" sldId="290"/>
            <ac:grpSpMk id="26" creationId="{A9A0783B-D92D-4B7C-A85E-65142193F4A8}"/>
          </ac:grpSpMkLst>
        </pc:grpChg>
        <pc:graphicFrameChg chg="mod modGraphic">
          <ac:chgData name="park ga youn" userId="e8e70111e1901dad" providerId="LiveId" clId="{C2C13484-EB21-49BC-AEA5-619CACEA5D7A}" dt="2020-07-16T01:08:39.152" v="6171" actId="20577"/>
          <ac:graphicFrameMkLst>
            <pc:docMk/>
            <pc:sldMk cId="1776218535" sldId="29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1:46:16.120" v="11520" actId="1076"/>
          <ac:graphicFrameMkLst>
            <pc:docMk/>
            <pc:sldMk cId="1776218535" sldId="290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7T01:46:09.470" v="11519" actId="1076"/>
          <ac:picMkLst>
            <pc:docMk/>
            <pc:sldMk cId="1776218535" sldId="290"/>
            <ac:picMk id="2" creationId="{5333E5F7-38F9-49C3-9DCB-08AE44C2CFEF}"/>
          </ac:picMkLst>
        </pc:picChg>
        <pc:picChg chg="del">
          <ac:chgData name="park ga youn" userId="e8e70111e1901dad" providerId="LiveId" clId="{C2C13484-EB21-49BC-AEA5-619CACEA5D7A}" dt="2020-07-14T02:53:43.641" v="2057" actId="478"/>
          <ac:picMkLst>
            <pc:docMk/>
            <pc:sldMk cId="1776218535" sldId="290"/>
            <ac:picMk id="3" creationId="{C8DEF175-10F4-4E68-B1F8-386CE12344F2}"/>
          </ac:picMkLst>
        </pc:picChg>
        <pc:picChg chg="add mod">
          <ac:chgData name="park ga youn" userId="e8e70111e1901dad" providerId="LiveId" clId="{C2C13484-EB21-49BC-AEA5-619CACEA5D7A}" dt="2020-07-13T08:35:33.105" v="119"/>
          <ac:picMkLst>
            <pc:docMk/>
            <pc:sldMk cId="1776218535" sldId="290"/>
            <ac:picMk id="10" creationId="{0A18A7F9-B873-4C3B-B9D9-1E1E45AD684D}"/>
          </ac:picMkLst>
        </pc:picChg>
      </pc:sldChg>
      <pc:sldChg chg="addSp delSp modSp mod">
        <pc:chgData name="park ga youn" userId="e8e70111e1901dad" providerId="LiveId" clId="{C2C13484-EB21-49BC-AEA5-619CACEA5D7A}" dt="2020-07-17T01:54:03.839" v="11605" actId="478"/>
        <pc:sldMkLst>
          <pc:docMk/>
          <pc:sldMk cId="3446164043" sldId="292"/>
        </pc:sldMkLst>
        <pc:spChg chg="add mod">
          <ac:chgData name="park ga youn" userId="e8e70111e1901dad" providerId="LiveId" clId="{C2C13484-EB21-49BC-AEA5-619CACEA5D7A}" dt="2020-07-17T01:25:52.196" v="11159" actId="1076"/>
          <ac:spMkLst>
            <pc:docMk/>
            <pc:sldMk cId="3446164043" sldId="292"/>
            <ac:spMk id="4" creationId="{CC3F9620-DEC6-456D-99F8-0C70DF16DCF3}"/>
          </ac:spMkLst>
        </pc:spChg>
        <pc:spChg chg="add del mod">
          <ac:chgData name="park ga youn" userId="e8e70111e1901dad" providerId="LiveId" clId="{C2C13484-EB21-49BC-AEA5-619CACEA5D7A}" dt="2020-07-17T01:54:03.839" v="11605" actId="478"/>
          <ac:spMkLst>
            <pc:docMk/>
            <pc:sldMk cId="3446164043" sldId="292"/>
            <ac:spMk id="13" creationId="{0EACF9F7-96AC-44CE-94F3-060AE11BDB15}"/>
          </ac:spMkLst>
        </pc:spChg>
        <pc:spChg chg="mod">
          <ac:chgData name="park ga youn" userId="e8e70111e1901dad" providerId="LiveId" clId="{C2C13484-EB21-49BC-AEA5-619CACEA5D7A}" dt="2020-07-14T03:04:13.001" v="2698"/>
          <ac:spMkLst>
            <pc:docMk/>
            <pc:sldMk cId="3446164043" sldId="292"/>
            <ac:spMk id="15" creationId="{F4A7D8D3-E778-4F0C-B93C-5622D21935A9}"/>
          </ac:spMkLst>
        </pc:spChg>
        <pc:spChg chg="mod">
          <ac:chgData name="park ga youn" userId="e8e70111e1901dad" providerId="LiveId" clId="{C2C13484-EB21-49BC-AEA5-619CACEA5D7A}" dt="2020-07-14T03:04:13.001" v="2698"/>
          <ac:spMkLst>
            <pc:docMk/>
            <pc:sldMk cId="3446164043" sldId="292"/>
            <ac:spMk id="16" creationId="{DFE2B394-FDBE-4EC9-927C-E1900201C8A4}"/>
          </ac:spMkLst>
        </pc:spChg>
        <pc:spChg chg="mod">
          <ac:chgData name="park ga youn" userId="e8e70111e1901dad" providerId="LiveId" clId="{C2C13484-EB21-49BC-AEA5-619CACEA5D7A}" dt="2020-07-14T03:09:59.427" v="3061"/>
          <ac:spMkLst>
            <pc:docMk/>
            <pc:sldMk cId="3446164043" sldId="292"/>
            <ac:spMk id="18" creationId="{C3DB33E9-DFB1-4F95-9EC1-2C8871AFE51D}"/>
          </ac:spMkLst>
        </pc:spChg>
        <pc:spChg chg="mod">
          <ac:chgData name="park ga youn" userId="e8e70111e1901dad" providerId="LiveId" clId="{C2C13484-EB21-49BC-AEA5-619CACEA5D7A}" dt="2020-07-14T03:09:59.427" v="3061"/>
          <ac:spMkLst>
            <pc:docMk/>
            <pc:sldMk cId="3446164043" sldId="292"/>
            <ac:spMk id="19" creationId="{6FA84F9E-C952-4EF3-83F1-78337E2A0868}"/>
          </ac:spMkLst>
        </pc:spChg>
        <pc:grpChg chg="del mod">
          <ac:chgData name="park ga youn" userId="e8e70111e1901dad" providerId="LiveId" clId="{C2C13484-EB21-49BC-AEA5-619CACEA5D7A}" dt="2020-07-14T03:04:12.755" v="2697" actId="478"/>
          <ac:grpSpMkLst>
            <pc:docMk/>
            <pc:sldMk cId="3446164043" sldId="292"/>
            <ac:grpSpMk id="10" creationId="{2A4B66EE-8D65-48E9-9B68-A5F1D4EB2B54}"/>
          </ac:grpSpMkLst>
        </pc:grpChg>
        <pc:grpChg chg="add del mod">
          <ac:chgData name="park ga youn" userId="e8e70111e1901dad" providerId="LiveId" clId="{C2C13484-EB21-49BC-AEA5-619CACEA5D7A}" dt="2020-07-14T03:09:59.258" v="3060" actId="478"/>
          <ac:grpSpMkLst>
            <pc:docMk/>
            <pc:sldMk cId="3446164043" sldId="292"/>
            <ac:grpSpMk id="14" creationId="{098517AF-2C7A-47D2-864E-9156C80EB3C3}"/>
          </ac:grpSpMkLst>
        </pc:grpChg>
        <pc:grpChg chg="add mod">
          <ac:chgData name="park ga youn" userId="e8e70111e1901dad" providerId="LiveId" clId="{C2C13484-EB21-49BC-AEA5-619CACEA5D7A}" dt="2020-07-14T03:10:05.443" v="3063" actId="1076"/>
          <ac:grpSpMkLst>
            <pc:docMk/>
            <pc:sldMk cId="3446164043" sldId="292"/>
            <ac:grpSpMk id="17" creationId="{F31D3D55-C8CD-4F69-91C7-AC719650908B}"/>
          </ac:grpSpMkLst>
        </pc:grpChg>
        <pc:picChg chg="add del mod">
          <ac:chgData name="park ga youn" userId="e8e70111e1901dad" providerId="LiveId" clId="{C2C13484-EB21-49BC-AEA5-619CACEA5D7A}" dt="2020-07-16T04:41:55.970" v="9685" actId="478"/>
          <ac:picMkLst>
            <pc:docMk/>
            <pc:sldMk cId="3446164043" sldId="292"/>
            <ac:picMk id="2" creationId="{A420A67E-DC40-4EBC-9D27-8D784DA7DB20}"/>
          </ac:picMkLst>
        </pc:picChg>
        <pc:picChg chg="add del mod">
          <ac:chgData name="park ga youn" userId="e8e70111e1901dad" providerId="LiveId" clId="{C2C13484-EB21-49BC-AEA5-619CACEA5D7A}" dt="2020-07-16T04:41:56.677" v="9686" actId="478"/>
          <ac:picMkLst>
            <pc:docMk/>
            <pc:sldMk cId="3446164043" sldId="292"/>
            <ac:picMk id="3" creationId="{E953D1DD-DF98-4328-8AF6-2A60F69B37F5}"/>
          </ac:picMkLst>
        </pc:picChg>
        <pc:picChg chg="add mod ord">
          <ac:chgData name="park ga youn" userId="e8e70111e1901dad" providerId="LiveId" clId="{C2C13484-EB21-49BC-AEA5-619CACEA5D7A}" dt="2020-07-16T04:42:18.641" v="9695" actId="14861"/>
          <ac:picMkLst>
            <pc:docMk/>
            <pc:sldMk cId="3446164043" sldId="292"/>
            <ac:picMk id="5" creationId="{D2600FB4-EC0A-409F-937D-6FBE2408D9A5}"/>
          </ac:picMkLst>
        </pc:picChg>
        <pc:picChg chg="add mod">
          <ac:chgData name="park ga youn" userId="e8e70111e1901dad" providerId="LiveId" clId="{C2C13484-EB21-49BC-AEA5-619CACEA5D7A}" dt="2020-07-13T08:35:34.962" v="120"/>
          <ac:picMkLst>
            <pc:docMk/>
            <pc:sldMk cId="3446164043" sldId="292"/>
            <ac:picMk id="6" creationId="{CE37EC6F-03FF-4B9F-ADA0-7E02676A25BC}"/>
          </ac:picMkLst>
        </pc:picChg>
        <pc:picChg chg="del">
          <ac:chgData name="park ga youn" userId="e8e70111e1901dad" providerId="LiveId" clId="{C2C13484-EB21-49BC-AEA5-619CACEA5D7A}" dt="2020-07-14T02:54:37.926" v="2078" actId="478"/>
          <ac:picMkLst>
            <pc:docMk/>
            <pc:sldMk cId="3446164043" sldId="292"/>
            <ac:picMk id="9" creationId="{B49C15E2-6164-4240-BCF5-297F51D610C5}"/>
          </ac:picMkLst>
        </pc:picChg>
      </pc:sldChg>
      <pc:sldChg chg="addSp delSp modSp mod">
        <pc:chgData name="park ga youn" userId="e8e70111e1901dad" providerId="LiveId" clId="{C2C13484-EB21-49BC-AEA5-619CACEA5D7A}" dt="2020-07-17T02:38:59.674" v="12638" actId="478"/>
        <pc:sldMkLst>
          <pc:docMk/>
          <pc:sldMk cId="1969121102" sldId="294"/>
        </pc:sldMkLst>
        <pc:spChg chg="add mod">
          <ac:chgData name="park ga youn" userId="e8e70111e1901dad" providerId="LiveId" clId="{C2C13484-EB21-49BC-AEA5-619CACEA5D7A}" dt="2020-07-16T04:44:40.216" v="9716" actId="14100"/>
          <ac:spMkLst>
            <pc:docMk/>
            <pc:sldMk cId="1969121102" sldId="294"/>
            <ac:spMk id="16" creationId="{1C3AB724-BAFE-4645-B540-CE7E8A32A0FF}"/>
          </ac:spMkLst>
        </pc:spChg>
        <pc:spChg chg="add mod">
          <ac:chgData name="park ga youn" userId="e8e70111e1901dad" providerId="LiveId" clId="{C2C13484-EB21-49BC-AEA5-619CACEA5D7A}" dt="2020-07-17T01:47:03.277" v="11521" actId="164"/>
          <ac:spMkLst>
            <pc:docMk/>
            <pc:sldMk cId="1969121102" sldId="294"/>
            <ac:spMk id="17" creationId="{B6CC0E5C-AC46-414F-B86C-A9A1FCC8A9F8}"/>
          </ac:spMkLst>
        </pc:spChg>
        <pc:spChg chg="del">
          <ac:chgData name="park ga youn" userId="e8e70111e1901dad" providerId="LiveId" clId="{C2C13484-EB21-49BC-AEA5-619CACEA5D7A}" dt="2020-07-14T02:59:34.307" v="2165" actId="478"/>
          <ac:spMkLst>
            <pc:docMk/>
            <pc:sldMk cId="1969121102" sldId="294"/>
            <ac:spMk id="20" creationId="{6E168216-3F00-4CF2-88E9-678702A140F5}"/>
          </ac:spMkLst>
        </pc:spChg>
        <pc:spChg chg="add mod">
          <ac:chgData name="park ga youn" userId="e8e70111e1901dad" providerId="LiveId" clId="{C2C13484-EB21-49BC-AEA5-619CACEA5D7A}" dt="2020-07-17T01:47:03.277" v="11521" actId="164"/>
          <ac:spMkLst>
            <pc:docMk/>
            <pc:sldMk cId="1969121102" sldId="294"/>
            <ac:spMk id="20" creationId="{90387684-3270-4455-85AC-07737EEDB091}"/>
          </ac:spMkLst>
        </pc:spChg>
        <pc:spChg chg="add mod">
          <ac:chgData name="park ga youn" userId="e8e70111e1901dad" providerId="LiveId" clId="{C2C13484-EB21-49BC-AEA5-619CACEA5D7A}" dt="2020-07-17T01:55:42.906" v="11636" actId="20577"/>
          <ac:spMkLst>
            <pc:docMk/>
            <pc:sldMk cId="1969121102" sldId="294"/>
            <ac:spMk id="21" creationId="{F10B20A1-F984-4529-84DA-A355525C202F}"/>
          </ac:spMkLst>
        </pc:spChg>
        <pc:spChg chg="add del mod">
          <ac:chgData name="park ga youn" userId="e8e70111e1901dad" providerId="LiveId" clId="{C2C13484-EB21-49BC-AEA5-619CACEA5D7A}" dt="2020-07-14T03:06:47.418" v="2976" actId="478"/>
          <ac:spMkLst>
            <pc:docMk/>
            <pc:sldMk cId="1969121102" sldId="294"/>
            <ac:spMk id="22" creationId="{BAEB891C-E71B-4863-BD68-C363F7946F4A}"/>
          </ac:spMkLst>
        </pc:spChg>
        <pc:spChg chg="add del mod">
          <ac:chgData name="park ga youn" userId="e8e70111e1901dad" providerId="LiveId" clId="{C2C13484-EB21-49BC-AEA5-619CACEA5D7A}" dt="2020-07-17T01:55:51.891" v="11638" actId="478"/>
          <ac:spMkLst>
            <pc:docMk/>
            <pc:sldMk cId="1969121102" sldId="294"/>
            <ac:spMk id="23" creationId="{F8195CB5-CAE7-4BCB-9246-DE865940E3DA}"/>
          </ac:spMkLst>
        </pc:spChg>
        <pc:spChg chg="mod">
          <ac:chgData name="park ga youn" userId="e8e70111e1901dad" providerId="LiveId" clId="{C2C13484-EB21-49BC-AEA5-619CACEA5D7A}" dt="2020-07-17T01:45:33.481" v="11511"/>
          <ac:spMkLst>
            <pc:docMk/>
            <pc:sldMk cId="1969121102" sldId="294"/>
            <ac:spMk id="24" creationId="{48F63C43-DDE9-41C0-9465-590A6192F010}"/>
          </ac:spMkLst>
        </pc:spChg>
        <pc:spChg chg="mod">
          <ac:chgData name="park ga youn" userId="e8e70111e1901dad" providerId="LiveId" clId="{C2C13484-EB21-49BC-AEA5-619CACEA5D7A}" dt="2020-07-17T01:45:33.481" v="11511"/>
          <ac:spMkLst>
            <pc:docMk/>
            <pc:sldMk cId="1969121102" sldId="294"/>
            <ac:spMk id="25" creationId="{04C594D5-DE5D-49C3-9FFA-1CD4F9A771B4}"/>
          </ac:spMkLst>
        </pc:spChg>
        <pc:spChg chg="add del mod">
          <ac:chgData name="park ga youn" userId="e8e70111e1901dad" providerId="LiveId" clId="{C2C13484-EB21-49BC-AEA5-619CACEA5D7A}" dt="2020-07-17T02:38:59.674" v="12638" actId="478"/>
          <ac:spMkLst>
            <pc:docMk/>
            <pc:sldMk cId="1969121102" sldId="294"/>
            <ac:spMk id="26" creationId="{2CAF4B03-FAE1-48FA-B2E0-69452F809F20}"/>
          </ac:spMkLst>
        </pc:spChg>
        <pc:spChg chg="mod">
          <ac:chgData name="park ga youn" userId="e8e70111e1901dad" providerId="LiveId" clId="{C2C13484-EB21-49BC-AEA5-619CACEA5D7A}" dt="2020-07-16T04:44:02.986" v="9705" actId="1076"/>
          <ac:spMkLst>
            <pc:docMk/>
            <pc:sldMk cId="1969121102" sldId="294"/>
            <ac:spMk id="29" creationId="{0171409D-4573-4023-A5BC-FCDF78494550}"/>
          </ac:spMkLst>
        </pc:spChg>
        <pc:spChg chg="mod">
          <ac:chgData name="park ga youn" userId="e8e70111e1901dad" providerId="LiveId" clId="{C2C13484-EB21-49BC-AEA5-619CACEA5D7A}" dt="2020-07-14T03:09:09.915" v="3047"/>
          <ac:spMkLst>
            <pc:docMk/>
            <pc:sldMk cId="1969121102" sldId="294"/>
            <ac:spMk id="33" creationId="{ACD11BD8-A703-4E9E-8A3D-8B42D531AFCB}"/>
          </ac:spMkLst>
        </pc:spChg>
        <pc:spChg chg="mod">
          <ac:chgData name="park ga youn" userId="e8e70111e1901dad" providerId="LiveId" clId="{C2C13484-EB21-49BC-AEA5-619CACEA5D7A}" dt="2020-07-14T03:09:09.915" v="3047"/>
          <ac:spMkLst>
            <pc:docMk/>
            <pc:sldMk cId="1969121102" sldId="294"/>
            <ac:spMk id="34" creationId="{77B0B3C0-320F-42EB-BC20-0D73618D23A8}"/>
          </ac:spMkLst>
        </pc:spChg>
        <pc:spChg chg="mod">
          <ac:chgData name="park ga youn" userId="e8e70111e1901dad" providerId="LiveId" clId="{C2C13484-EB21-49BC-AEA5-619CACEA5D7A}" dt="2020-07-14T03:09:15.327" v="3050"/>
          <ac:spMkLst>
            <pc:docMk/>
            <pc:sldMk cId="1969121102" sldId="294"/>
            <ac:spMk id="36" creationId="{17D5D1FF-D96E-41EC-B586-7118DD97251F}"/>
          </ac:spMkLst>
        </pc:spChg>
        <pc:spChg chg="mod">
          <ac:chgData name="park ga youn" userId="e8e70111e1901dad" providerId="LiveId" clId="{C2C13484-EB21-49BC-AEA5-619CACEA5D7A}" dt="2020-07-14T03:09:43.832" v="3055" actId="207"/>
          <ac:spMkLst>
            <pc:docMk/>
            <pc:sldMk cId="1969121102" sldId="294"/>
            <ac:spMk id="37" creationId="{CF489CA4-FD92-45A6-95B6-E5B963FC4746}"/>
          </ac:spMkLst>
        </pc:spChg>
        <pc:spChg chg="mod">
          <ac:chgData name="park ga youn" userId="e8e70111e1901dad" providerId="LiveId" clId="{C2C13484-EB21-49BC-AEA5-619CACEA5D7A}" dt="2020-07-14T03:09:47.961" v="3057"/>
          <ac:spMkLst>
            <pc:docMk/>
            <pc:sldMk cId="1969121102" sldId="294"/>
            <ac:spMk id="39" creationId="{4861CDB9-1C85-420E-AE52-D500B6F88530}"/>
          </ac:spMkLst>
        </pc:spChg>
        <pc:spChg chg="mod">
          <ac:chgData name="park ga youn" userId="e8e70111e1901dad" providerId="LiveId" clId="{C2C13484-EB21-49BC-AEA5-619CACEA5D7A}" dt="2020-07-14T03:09:47.961" v="3057"/>
          <ac:spMkLst>
            <pc:docMk/>
            <pc:sldMk cId="1969121102" sldId="294"/>
            <ac:spMk id="40" creationId="{4EB7A1CE-B3B7-4172-99D0-B262CBACB324}"/>
          </ac:spMkLst>
        </pc:spChg>
        <pc:grpChg chg="add mod">
          <ac:chgData name="park ga youn" userId="e8e70111e1901dad" providerId="LiveId" clId="{C2C13484-EB21-49BC-AEA5-619CACEA5D7A}" dt="2020-07-17T01:55:47.501" v="11637" actId="14100"/>
          <ac:grpSpMkLst>
            <pc:docMk/>
            <pc:sldMk cId="1969121102" sldId="294"/>
            <ac:grpSpMk id="2" creationId="{81B1A1A0-F058-454D-B61C-2566F957D035}"/>
          </ac:grpSpMkLst>
        </pc:grpChg>
        <pc:grpChg chg="del">
          <ac:chgData name="park ga youn" userId="e8e70111e1901dad" providerId="LiveId" clId="{C2C13484-EB21-49BC-AEA5-619CACEA5D7A}" dt="2020-07-14T02:59:34.953" v="2166" actId="478"/>
          <ac:grpSpMkLst>
            <pc:docMk/>
            <pc:sldMk cId="1969121102" sldId="294"/>
            <ac:grpSpMk id="12" creationId="{47E9EE4D-3334-45D2-86B6-E143E8D9786C}"/>
          </ac:grpSpMkLst>
        </pc:grpChg>
        <pc:grpChg chg="del mod">
          <ac:chgData name="park ga youn" userId="e8e70111e1901dad" providerId="LiveId" clId="{C2C13484-EB21-49BC-AEA5-619CACEA5D7A}" dt="2020-07-14T03:09:09.507" v="3046" actId="478"/>
          <ac:grpSpMkLst>
            <pc:docMk/>
            <pc:sldMk cId="1969121102" sldId="294"/>
            <ac:grpSpMk id="15" creationId="{AD5E75F5-52FF-49F0-9A29-E4B0D0AE355C}"/>
          </ac:grpSpMkLst>
        </pc:grpChg>
        <pc:grpChg chg="add del mod">
          <ac:chgData name="park ga youn" userId="e8e70111e1901dad" providerId="LiveId" clId="{C2C13484-EB21-49BC-AEA5-619CACEA5D7A}" dt="2020-07-17T02:38:59.674" v="12638" actId="478"/>
          <ac:grpSpMkLst>
            <pc:docMk/>
            <pc:sldMk cId="1969121102" sldId="294"/>
            <ac:grpSpMk id="22" creationId="{B53CBFF4-298C-4129-8837-D504B96A4B73}"/>
          </ac:grpSpMkLst>
        </pc:grpChg>
        <pc:grpChg chg="del mod">
          <ac:chgData name="park ga youn" userId="e8e70111e1901dad" providerId="LiveId" clId="{C2C13484-EB21-49BC-AEA5-619CACEA5D7A}" dt="2020-07-14T03:09:15.051" v="3049" actId="478"/>
          <ac:grpSpMkLst>
            <pc:docMk/>
            <pc:sldMk cId="1969121102" sldId="294"/>
            <ac:grpSpMk id="26" creationId="{6E68608A-44F5-4DE7-B552-788CC3C326F9}"/>
          </ac:grpSpMkLst>
        </pc:grpChg>
        <pc:grpChg chg="add del mod">
          <ac:chgData name="park ga youn" userId="e8e70111e1901dad" providerId="LiveId" clId="{C2C13484-EB21-49BC-AEA5-619CACEA5D7A}" dt="2020-07-14T03:09:46.397" v="3056" actId="478"/>
          <ac:grpSpMkLst>
            <pc:docMk/>
            <pc:sldMk cId="1969121102" sldId="294"/>
            <ac:grpSpMk id="32" creationId="{7ACC4DDC-0143-4BA6-BB97-A2D9A5F4999A}"/>
          </ac:grpSpMkLst>
        </pc:grpChg>
        <pc:grpChg chg="add mod">
          <ac:chgData name="park ga youn" userId="e8e70111e1901dad" providerId="LiveId" clId="{C2C13484-EB21-49BC-AEA5-619CACEA5D7A}" dt="2020-07-16T04:44:00.601" v="9704" actId="1076"/>
          <ac:grpSpMkLst>
            <pc:docMk/>
            <pc:sldMk cId="1969121102" sldId="294"/>
            <ac:grpSpMk id="35" creationId="{E7521FFE-9BFF-4642-A860-B9203DA1E680}"/>
          </ac:grpSpMkLst>
        </pc:grpChg>
        <pc:grpChg chg="add mod">
          <ac:chgData name="park ga youn" userId="e8e70111e1901dad" providerId="LiveId" clId="{C2C13484-EB21-49BC-AEA5-619CACEA5D7A}" dt="2020-07-14T03:09:53.582" v="3059" actId="688"/>
          <ac:grpSpMkLst>
            <pc:docMk/>
            <pc:sldMk cId="1969121102" sldId="294"/>
            <ac:grpSpMk id="38" creationId="{EAFE590E-3EDA-4056-B033-E8E828499E4E}"/>
          </ac:grpSpMkLst>
        </pc:grpChg>
        <pc:graphicFrameChg chg="mod modGraphic">
          <ac:chgData name="park ga youn" userId="e8e70111e1901dad" providerId="LiveId" clId="{C2C13484-EB21-49BC-AEA5-619CACEA5D7A}" dt="2020-07-17T01:56:13.701" v="11642" actId="14100"/>
          <ac:graphicFrameMkLst>
            <pc:docMk/>
            <pc:sldMk cId="1969121102" sldId="294"/>
            <ac:graphicFrameMk id="18" creationId="{F4F260CA-59D9-4FF1-95FA-1DF7FCC6938A}"/>
          </ac:graphicFrameMkLst>
        </pc:graphicFrameChg>
        <pc:graphicFrameChg chg="modGraphic">
          <ac:chgData name="park ga youn" userId="e8e70111e1901dad" providerId="LiveId" clId="{C2C13484-EB21-49BC-AEA5-619CACEA5D7A}" dt="2020-07-16T01:08:47.074" v="6186" actId="20577"/>
          <ac:graphicFrameMkLst>
            <pc:docMk/>
            <pc:sldMk cId="1969121102" sldId="294"/>
            <ac:graphicFrameMk id="30" creationId="{198A75E7-A4FD-4B3B-9D1A-2C26FECEC455}"/>
          </ac:graphicFrameMkLst>
        </pc:graphicFrameChg>
        <pc:picChg chg="add del mod ord">
          <ac:chgData name="park ga youn" userId="e8e70111e1901dad" providerId="LiveId" clId="{C2C13484-EB21-49BC-AEA5-619CACEA5D7A}" dt="2020-07-16T04:43:48.926" v="9696" actId="478"/>
          <ac:picMkLst>
            <pc:docMk/>
            <pc:sldMk cId="1969121102" sldId="294"/>
            <ac:picMk id="2" creationId="{92654AC2-121E-4689-BCA6-1D8D665FB0E4}"/>
          </ac:picMkLst>
        </pc:picChg>
        <pc:picChg chg="del">
          <ac:chgData name="park ga youn" userId="e8e70111e1901dad" providerId="LiveId" clId="{C2C13484-EB21-49BC-AEA5-619CACEA5D7A}" dt="2020-07-14T02:59:22.719" v="2158" actId="478"/>
          <ac:picMkLst>
            <pc:docMk/>
            <pc:sldMk cId="1969121102" sldId="294"/>
            <ac:picMk id="3" creationId="{1F330CFD-399E-4FEC-B479-142360B6469D}"/>
          </ac:picMkLst>
        </pc:picChg>
        <pc:picChg chg="add mod ord">
          <ac:chgData name="park ga youn" userId="e8e70111e1901dad" providerId="LiveId" clId="{C2C13484-EB21-49BC-AEA5-619CACEA5D7A}" dt="2020-07-16T04:43:58.249" v="9703" actId="167"/>
          <ac:picMkLst>
            <pc:docMk/>
            <pc:sldMk cId="1969121102" sldId="294"/>
            <ac:picMk id="3" creationId="{B1BFA2E6-7771-4304-B872-E0430A3F262C}"/>
          </ac:picMkLst>
        </pc:picChg>
        <pc:picChg chg="add del mod">
          <ac:chgData name="park ga youn" userId="e8e70111e1901dad" providerId="LiveId" clId="{C2C13484-EB21-49BC-AEA5-619CACEA5D7A}" dt="2020-07-16T04:44:27.101" v="9709" actId="478"/>
          <ac:picMkLst>
            <pc:docMk/>
            <pc:sldMk cId="1969121102" sldId="294"/>
            <ac:picMk id="4" creationId="{AAADAF80-A931-43B8-9997-DEC04AA9DC02}"/>
          </ac:picMkLst>
        </pc:picChg>
        <pc:picChg chg="add mod ord">
          <ac:chgData name="park ga youn" userId="e8e70111e1901dad" providerId="LiveId" clId="{C2C13484-EB21-49BC-AEA5-619CACEA5D7A}" dt="2020-07-16T04:44:33.045" v="9713" actId="167"/>
          <ac:picMkLst>
            <pc:docMk/>
            <pc:sldMk cId="1969121102" sldId="294"/>
            <ac:picMk id="5" creationId="{54D08860-D8CE-469C-8787-D4A582453305}"/>
          </ac:picMkLst>
        </pc:picChg>
        <pc:picChg chg="add mod">
          <ac:chgData name="park ga youn" userId="e8e70111e1901dad" providerId="LiveId" clId="{C2C13484-EB21-49BC-AEA5-619CACEA5D7A}" dt="2020-07-13T08:35:37.433" v="121"/>
          <ac:picMkLst>
            <pc:docMk/>
            <pc:sldMk cId="1969121102" sldId="294"/>
            <ac:picMk id="19" creationId="{164A1357-7BD1-4A38-8859-D7D8E758F9C6}"/>
          </ac:picMkLst>
        </pc:picChg>
        <pc:picChg chg="del">
          <ac:chgData name="park ga youn" userId="e8e70111e1901dad" providerId="LiveId" clId="{C2C13484-EB21-49BC-AEA5-619CACEA5D7A}" dt="2020-07-14T02:59:56.448" v="2170" actId="478"/>
          <ac:picMkLst>
            <pc:docMk/>
            <pc:sldMk cId="1969121102" sldId="294"/>
            <ac:picMk id="25" creationId="{75162C2D-D1D0-46E9-937B-5007CC92DE01}"/>
          </ac:picMkLst>
        </pc:picChg>
        <pc:picChg chg="del">
          <ac:chgData name="park ga youn" userId="e8e70111e1901dad" providerId="LiveId" clId="{C2C13484-EB21-49BC-AEA5-619CACEA5D7A}" dt="2020-07-14T02:59:58.756" v="2172" actId="478"/>
          <ac:picMkLst>
            <pc:docMk/>
            <pc:sldMk cId="1969121102" sldId="294"/>
            <ac:picMk id="31" creationId="{828160EB-5731-4DA5-9DC6-B3F369D81CA9}"/>
          </ac:picMkLst>
        </pc:picChg>
      </pc:sldChg>
      <pc:sldChg chg="modSp mod">
        <pc:chgData name="park ga youn" userId="e8e70111e1901dad" providerId="LiveId" clId="{C2C13484-EB21-49BC-AEA5-619CACEA5D7A}" dt="2020-07-14T03:07:10.512" v="2993" actId="2711"/>
        <pc:sldMkLst>
          <pc:docMk/>
          <pc:sldMk cId="1768936914" sldId="295"/>
        </pc:sldMkLst>
        <pc:spChg chg="mod">
          <ac:chgData name="park ga youn" userId="e8e70111e1901dad" providerId="LiveId" clId="{C2C13484-EB21-49BC-AEA5-619CACEA5D7A}" dt="2020-07-14T03:07:10.512" v="2993" actId="2711"/>
          <ac:spMkLst>
            <pc:docMk/>
            <pc:sldMk cId="1768936914" sldId="295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3:07:10.512" v="2993" actId="2711"/>
          <ac:spMkLst>
            <pc:docMk/>
            <pc:sldMk cId="1768936914" sldId="295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4T03:07:10.512" v="2993" actId="2711"/>
          <ac:spMkLst>
            <pc:docMk/>
            <pc:sldMk cId="1768936914" sldId="295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1:57:25.735" v="11692" actId="1038"/>
        <pc:sldMkLst>
          <pc:docMk/>
          <pc:sldMk cId="2064900572" sldId="296"/>
        </pc:sldMkLst>
        <pc:spChg chg="add del mod">
          <ac:chgData name="park ga youn" userId="e8e70111e1901dad" providerId="LiveId" clId="{C2C13484-EB21-49BC-AEA5-619CACEA5D7A}" dt="2020-07-17T01:33:21.421" v="11386" actId="478"/>
          <ac:spMkLst>
            <pc:docMk/>
            <pc:sldMk cId="2064900572" sldId="296"/>
            <ac:spMk id="2" creationId="{CD75212F-58AD-40F3-B6AA-8A0DC4AFC921}"/>
          </ac:spMkLst>
        </pc:spChg>
        <pc:spChg chg="add mod">
          <ac:chgData name="park ga youn" userId="e8e70111e1901dad" providerId="LiveId" clId="{C2C13484-EB21-49BC-AEA5-619CACEA5D7A}" dt="2020-07-17T01:35:12.312" v="11423" actId="14100"/>
          <ac:spMkLst>
            <pc:docMk/>
            <pc:sldMk cId="2064900572" sldId="296"/>
            <ac:spMk id="4" creationId="{6118F91E-6971-452D-B8E1-8051A26A03C4}"/>
          </ac:spMkLst>
        </pc:spChg>
        <pc:spChg chg="add mod">
          <ac:chgData name="park ga youn" userId="e8e70111e1901dad" providerId="LiveId" clId="{C2C13484-EB21-49BC-AEA5-619CACEA5D7A}" dt="2020-07-17T01:35:16.752" v="11424" actId="1076"/>
          <ac:spMkLst>
            <pc:docMk/>
            <pc:sldMk cId="2064900572" sldId="296"/>
            <ac:spMk id="5" creationId="{6838D6E3-D33B-4E5F-B38B-B5E1CF0A3626}"/>
          </ac:spMkLst>
        </pc:spChg>
        <pc:spChg chg="add del mod">
          <ac:chgData name="park ga youn" userId="e8e70111e1901dad" providerId="LiveId" clId="{C2C13484-EB21-49BC-AEA5-619CACEA5D7A}" dt="2020-07-17T01:38:40.538" v="11451" actId="478"/>
          <ac:spMkLst>
            <pc:docMk/>
            <pc:sldMk cId="2064900572" sldId="296"/>
            <ac:spMk id="6" creationId="{686194C9-B3EA-469A-8C79-C027CDE7CA02}"/>
          </ac:spMkLst>
        </pc:spChg>
        <pc:spChg chg="add mod">
          <ac:chgData name="park ga youn" userId="e8e70111e1901dad" providerId="LiveId" clId="{C2C13484-EB21-49BC-AEA5-619CACEA5D7A}" dt="2020-07-17T01:40:28.353" v="11478" actId="1076"/>
          <ac:spMkLst>
            <pc:docMk/>
            <pc:sldMk cId="2064900572" sldId="296"/>
            <ac:spMk id="7" creationId="{C1215995-98F8-478D-B181-EB0763E98386}"/>
          </ac:spMkLst>
        </pc:spChg>
        <pc:spChg chg="add mod">
          <ac:chgData name="park ga youn" userId="e8e70111e1901dad" providerId="LiveId" clId="{C2C13484-EB21-49BC-AEA5-619CACEA5D7A}" dt="2020-07-17T01:57:25.735" v="11692" actId="1038"/>
          <ac:spMkLst>
            <pc:docMk/>
            <pc:sldMk cId="2064900572" sldId="296"/>
            <ac:spMk id="9" creationId="{0834962B-B111-4B1D-98A7-FD5C94671D68}"/>
          </ac:spMkLst>
        </pc:spChg>
        <pc:spChg chg="mod">
          <ac:chgData name="park ga youn" userId="e8e70111e1901dad" providerId="LiveId" clId="{C2C13484-EB21-49BC-AEA5-619CACEA5D7A}" dt="2020-07-16T02:59:56.011" v="9109" actId="14861"/>
          <ac:spMkLst>
            <pc:docMk/>
            <pc:sldMk cId="2064900572" sldId="296"/>
            <ac:spMk id="12" creationId="{6BD04E93-43A6-4631-A37C-829684995C36}"/>
          </ac:spMkLst>
        </pc:spChg>
        <pc:spChg chg="add mod">
          <ac:chgData name="park ga youn" userId="e8e70111e1901dad" providerId="LiveId" clId="{C2C13484-EB21-49BC-AEA5-619CACEA5D7A}" dt="2020-07-16T02:59:56.011" v="9109" actId="14861"/>
          <ac:spMkLst>
            <pc:docMk/>
            <pc:sldMk cId="2064900572" sldId="296"/>
            <ac:spMk id="14" creationId="{4FEF576C-96CB-410B-9E8E-9E7DC3EAA0E5}"/>
          </ac:spMkLst>
        </pc:spChg>
        <pc:spChg chg="mod">
          <ac:chgData name="park ga youn" userId="e8e70111e1901dad" providerId="LiveId" clId="{C2C13484-EB21-49BC-AEA5-619CACEA5D7A}" dt="2020-07-16T02:59:56.011" v="9109" actId="14861"/>
          <ac:spMkLst>
            <pc:docMk/>
            <pc:sldMk cId="2064900572" sldId="296"/>
            <ac:spMk id="15" creationId="{3F7AAB1F-46C3-4B39-A342-867676929955}"/>
          </ac:spMkLst>
        </pc:spChg>
        <pc:spChg chg="add mod ord">
          <ac:chgData name="park ga youn" userId="e8e70111e1901dad" providerId="LiveId" clId="{C2C13484-EB21-49BC-AEA5-619CACEA5D7A}" dt="2020-07-17T01:35:07.654" v="11422" actId="1076"/>
          <ac:spMkLst>
            <pc:docMk/>
            <pc:sldMk cId="2064900572" sldId="296"/>
            <ac:spMk id="16" creationId="{50D3F7F8-5F31-4934-872F-93D38B637738}"/>
          </ac:spMkLst>
        </pc:spChg>
        <pc:spChg chg="add mod">
          <ac:chgData name="park ga youn" userId="e8e70111e1901dad" providerId="LiveId" clId="{C2C13484-EB21-49BC-AEA5-619CACEA5D7A}" dt="2020-07-17T01:42:03.437" v="11481" actId="164"/>
          <ac:spMkLst>
            <pc:docMk/>
            <pc:sldMk cId="2064900572" sldId="296"/>
            <ac:spMk id="17" creationId="{98F98EEC-2137-4811-A0E1-E6B83818E02D}"/>
          </ac:spMkLst>
        </pc:spChg>
        <pc:spChg chg="add mod">
          <ac:chgData name="park ga youn" userId="e8e70111e1901dad" providerId="LiveId" clId="{C2C13484-EB21-49BC-AEA5-619CACEA5D7A}" dt="2020-07-17T01:42:03.437" v="11481" actId="164"/>
          <ac:spMkLst>
            <pc:docMk/>
            <pc:sldMk cId="2064900572" sldId="296"/>
            <ac:spMk id="19" creationId="{F5A049DE-86C4-4B54-813E-E69BC5FEF1B2}"/>
          </ac:spMkLst>
        </pc:spChg>
        <pc:spChg chg="mod">
          <ac:chgData name="park ga youn" userId="e8e70111e1901dad" providerId="LiveId" clId="{C2C13484-EB21-49BC-AEA5-619CACEA5D7A}" dt="2020-07-14T03:11:36.515" v="3079"/>
          <ac:spMkLst>
            <pc:docMk/>
            <pc:sldMk cId="2064900572" sldId="296"/>
            <ac:spMk id="21" creationId="{D824E233-EEA1-485E-809B-AE583FE586B8}"/>
          </ac:spMkLst>
        </pc:spChg>
        <pc:spChg chg="mod">
          <ac:chgData name="park ga youn" userId="e8e70111e1901dad" providerId="LiveId" clId="{C2C13484-EB21-49BC-AEA5-619CACEA5D7A}" dt="2020-07-14T03:11:36.515" v="3079"/>
          <ac:spMkLst>
            <pc:docMk/>
            <pc:sldMk cId="2064900572" sldId="296"/>
            <ac:spMk id="22" creationId="{989722A9-8E2B-48FE-9968-1DFF3F06185F}"/>
          </ac:spMkLst>
        </pc:spChg>
        <pc:spChg chg="add del mod">
          <ac:chgData name="park ga youn" userId="e8e70111e1901dad" providerId="LiveId" clId="{C2C13484-EB21-49BC-AEA5-619CACEA5D7A}" dt="2020-07-17T01:37:51.896" v="11435" actId="478"/>
          <ac:spMkLst>
            <pc:docMk/>
            <pc:sldMk cId="2064900572" sldId="296"/>
            <ac:spMk id="23" creationId="{5BCBF542-BDBE-4F19-82CD-C4962E2E2B59}"/>
          </ac:spMkLst>
        </pc:spChg>
        <pc:spChg chg="add mod">
          <ac:chgData name="park ga youn" userId="e8e70111e1901dad" providerId="LiveId" clId="{C2C13484-EB21-49BC-AEA5-619CACEA5D7A}" dt="2020-07-17T01:57:00.439" v="11683" actId="2085"/>
          <ac:spMkLst>
            <pc:docMk/>
            <pc:sldMk cId="2064900572" sldId="296"/>
            <ac:spMk id="24" creationId="{C0FF2CB6-EF13-495F-882C-B756FEF82749}"/>
          </ac:spMkLst>
        </pc:spChg>
        <pc:spChg chg="del">
          <ac:chgData name="park ga youn" userId="e8e70111e1901dad" providerId="LiveId" clId="{C2C13484-EB21-49BC-AEA5-619CACEA5D7A}" dt="2020-07-14T03:08:58.204" v="3041" actId="478"/>
          <ac:spMkLst>
            <pc:docMk/>
            <pc:sldMk cId="2064900572" sldId="296"/>
            <ac:spMk id="32" creationId="{D193799B-FA57-4389-993B-FF3998CE43E5}"/>
          </ac:spMkLst>
        </pc:spChg>
        <pc:grpChg chg="add mod">
          <ac:chgData name="park ga youn" userId="e8e70111e1901dad" providerId="LiveId" clId="{C2C13484-EB21-49BC-AEA5-619CACEA5D7A}" dt="2020-07-17T01:42:03.437" v="11481" actId="164"/>
          <ac:grpSpMkLst>
            <pc:docMk/>
            <pc:sldMk cId="2064900572" sldId="296"/>
            <ac:grpSpMk id="8" creationId="{B85F760C-1D3B-4268-AF0B-90FD7D2F294B}"/>
          </ac:grpSpMkLst>
        </pc:grpChg>
        <pc:grpChg chg="del mod">
          <ac:chgData name="park ga youn" userId="e8e70111e1901dad" providerId="LiveId" clId="{C2C13484-EB21-49BC-AEA5-619CACEA5D7A}" dt="2020-07-14T03:09:05.006" v="3045" actId="478"/>
          <ac:grpSpMkLst>
            <pc:docMk/>
            <pc:sldMk cId="2064900572" sldId="296"/>
            <ac:grpSpMk id="16" creationId="{0E57D069-A801-4356-9F65-542B24A5A9D2}"/>
          </ac:grpSpMkLst>
        </pc:grpChg>
        <pc:grpChg chg="add mod">
          <ac:chgData name="park ga youn" userId="e8e70111e1901dad" providerId="LiveId" clId="{C2C13484-EB21-49BC-AEA5-619CACEA5D7A}" dt="2020-07-14T03:11:38.874" v="3080" actId="1076"/>
          <ac:grpSpMkLst>
            <pc:docMk/>
            <pc:sldMk cId="2064900572" sldId="296"/>
            <ac:grpSpMk id="20" creationId="{6151AB71-E3E3-4DB0-8EE0-B686EDE6757C}"/>
          </ac:grpSpMkLst>
        </pc:grpChg>
        <pc:graphicFrameChg chg="mod modGraphic">
          <ac:chgData name="park ga youn" userId="e8e70111e1901dad" providerId="LiveId" clId="{C2C13484-EB21-49BC-AEA5-619CACEA5D7A}" dt="2020-07-16T04:28:26.173" v="9495" actId="14734"/>
          <ac:graphicFrameMkLst>
            <pc:docMk/>
            <pc:sldMk cId="2064900572" sldId="29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4T03:11:51.604" v="3081" actId="20577"/>
          <ac:graphicFrameMkLst>
            <pc:docMk/>
            <pc:sldMk cId="2064900572" sldId="296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5T09:16:54.769" v="5636" actId="478"/>
          <ac:picMkLst>
            <pc:docMk/>
            <pc:sldMk cId="2064900572" sldId="296"/>
            <ac:picMk id="2" creationId="{0AB02AF7-A224-4D20-9ED8-D8462A761980}"/>
          </ac:picMkLst>
        </pc:picChg>
        <pc:picChg chg="del">
          <ac:chgData name="park ga youn" userId="e8e70111e1901dad" providerId="LiveId" clId="{C2C13484-EB21-49BC-AEA5-619CACEA5D7A}" dt="2020-07-14T03:08:35.725" v="3033" actId="478"/>
          <ac:picMkLst>
            <pc:docMk/>
            <pc:sldMk cId="2064900572" sldId="296"/>
            <ac:picMk id="3" creationId="{D774E67F-311E-40CA-9B79-19CEA7FEACCD}"/>
          </ac:picMkLst>
        </pc:picChg>
        <pc:picChg chg="add mod ord">
          <ac:chgData name="park ga youn" userId="e8e70111e1901dad" providerId="LiveId" clId="{C2C13484-EB21-49BC-AEA5-619CACEA5D7A}" dt="2020-07-15T09:17:11.516" v="5644" actId="14861"/>
          <ac:picMkLst>
            <pc:docMk/>
            <pc:sldMk cId="2064900572" sldId="296"/>
            <ac:picMk id="3" creationId="{FA08BC88-C9C7-4D80-A36E-C9062DEDFE39}"/>
          </ac:picMkLst>
        </pc:picChg>
        <pc:picChg chg="add mod">
          <ac:chgData name="park ga youn" userId="e8e70111e1901dad" providerId="LiveId" clId="{C2C13484-EB21-49BC-AEA5-619CACEA5D7A}" dt="2020-07-13T08:35:40.153" v="122"/>
          <ac:picMkLst>
            <pc:docMk/>
            <pc:sldMk cId="2064900572" sldId="296"/>
            <ac:picMk id="13" creationId="{970786CD-01BC-46CB-A7D6-454FCB2C86C4}"/>
          </ac:picMkLst>
        </pc:picChg>
      </pc:sldChg>
      <pc:sldChg chg="addSp delSp modSp mod">
        <pc:chgData name="park ga youn" userId="e8e70111e1901dad" providerId="LiveId" clId="{C2C13484-EB21-49BC-AEA5-619CACEA5D7A}" dt="2020-07-14T03:18:42.140" v="3100" actId="14861"/>
        <pc:sldMkLst>
          <pc:docMk/>
          <pc:sldMk cId="3064514260" sldId="297"/>
        </pc:sldMkLst>
        <pc:spChg chg="mod">
          <ac:chgData name="park ga youn" userId="e8e70111e1901dad" providerId="LiveId" clId="{C2C13484-EB21-49BC-AEA5-619CACEA5D7A}" dt="2020-07-14T03:11:58.903" v="3083"/>
          <ac:spMkLst>
            <pc:docMk/>
            <pc:sldMk cId="3064514260" sldId="297"/>
            <ac:spMk id="11" creationId="{26F594D7-CCF0-4EA6-AE71-9671E125F821}"/>
          </ac:spMkLst>
        </pc:spChg>
        <pc:spChg chg="mod">
          <ac:chgData name="park ga youn" userId="e8e70111e1901dad" providerId="LiveId" clId="{C2C13484-EB21-49BC-AEA5-619CACEA5D7A}" dt="2020-07-14T03:11:58.903" v="3083"/>
          <ac:spMkLst>
            <pc:docMk/>
            <pc:sldMk cId="3064514260" sldId="297"/>
            <ac:spMk id="12" creationId="{F86F3DDC-531A-41C6-8148-72500ED9D246}"/>
          </ac:spMkLst>
        </pc:spChg>
        <pc:grpChg chg="add mod">
          <ac:chgData name="park ga youn" userId="e8e70111e1901dad" providerId="LiveId" clId="{C2C13484-EB21-49BC-AEA5-619CACEA5D7A}" dt="2020-07-14T03:18:33.021" v="3099" actId="1076"/>
          <ac:grpSpMkLst>
            <pc:docMk/>
            <pc:sldMk cId="3064514260" sldId="297"/>
            <ac:grpSpMk id="7" creationId="{7F097B5B-0A95-463A-8850-560EAF4FFE73}"/>
          </ac:grpSpMkLst>
        </pc:grpChg>
        <pc:grpChg chg="del">
          <ac:chgData name="park ga youn" userId="e8e70111e1901dad" providerId="LiveId" clId="{C2C13484-EB21-49BC-AEA5-619CACEA5D7A}" dt="2020-07-14T03:11:54.994" v="3082" actId="478"/>
          <ac:grpSpMkLst>
            <pc:docMk/>
            <pc:sldMk cId="3064514260" sldId="297"/>
            <ac:grpSpMk id="8" creationId="{9568C0C5-84A9-49E3-832B-D9F8C723BE6E}"/>
          </ac:grpSpMkLst>
        </pc:grpChg>
        <pc:picChg chg="add mod">
          <ac:chgData name="park ga youn" userId="e8e70111e1901dad" providerId="LiveId" clId="{C2C13484-EB21-49BC-AEA5-619CACEA5D7A}" dt="2020-07-14T03:18:42.140" v="3100" actId="14861"/>
          <ac:picMkLst>
            <pc:docMk/>
            <pc:sldMk cId="3064514260" sldId="297"/>
            <ac:picMk id="2" creationId="{087DD911-C954-4673-A076-2E013F079365}"/>
          </ac:picMkLst>
        </pc:picChg>
        <pc:picChg chg="del mod">
          <ac:chgData name="park ga youn" userId="e8e70111e1901dad" providerId="LiveId" clId="{C2C13484-EB21-49BC-AEA5-619CACEA5D7A}" dt="2020-07-14T03:18:24.365" v="3095" actId="478"/>
          <ac:picMkLst>
            <pc:docMk/>
            <pc:sldMk cId="3064514260" sldId="297"/>
            <ac:picMk id="4" creationId="{35D919AF-563D-4B95-A2A8-0FE8F812180C}"/>
          </ac:picMkLst>
        </pc:picChg>
        <pc:picChg chg="add mod">
          <ac:chgData name="park ga youn" userId="e8e70111e1901dad" providerId="LiveId" clId="{C2C13484-EB21-49BC-AEA5-619CACEA5D7A}" dt="2020-07-13T08:35:40.694" v="123"/>
          <ac:picMkLst>
            <pc:docMk/>
            <pc:sldMk cId="3064514260" sldId="297"/>
            <ac:picMk id="6" creationId="{BA6BBC56-0F18-4C03-AFF5-FB668342DE42}"/>
          </ac:picMkLst>
        </pc:picChg>
      </pc:sldChg>
      <pc:sldChg chg="addSp delSp modSp mod">
        <pc:chgData name="park ga youn" userId="e8e70111e1901dad" providerId="LiveId" clId="{C2C13484-EB21-49BC-AEA5-619CACEA5D7A}" dt="2020-07-17T02:39:04.947" v="12640" actId="478"/>
        <pc:sldMkLst>
          <pc:docMk/>
          <pc:sldMk cId="1635110903" sldId="299"/>
        </pc:sldMkLst>
        <pc:spChg chg="mod">
          <ac:chgData name="park ga youn" userId="e8e70111e1901dad" providerId="LiveId" clId="{C2C13484-EB21-49BC-AEA5-619CACEA5D7A}" dt="2020-07-16T02:59:48.647" v="9108" actId="14861"/>
          <ac:spMkLst>
            <pc:docMk/>
            <pc:sldMk cId="1635110903" sldId="299"/>
            <ac:spMk id="13" creationId="{2D0C42CE-9817-445F-B545-B535D8A3BD9D}"/>
          </ac:spMkLst>
        </pc:spChg>
        <pc:spChg chg="del">
          <ac:chgData name="park ga youn" userId="e8e70111e1901dad" providerId="LiveId" clId="{C2C13484-EB21-49BC-AEA5-619CACEA5D7A}" dt="2020-07-14T03:20:33.619" v="3119" actId="478"/>
          <ac:spMkLst>
            <pc:docMk/>
            <pc:sldMk cId="1635110903" sldId="299"/>
            <ac:spMk id="14" creationId="{36C8614D-8572-451D-91B8-F0F20E6B6B87}"/>
          </ac:spMkLst>
        </pc:spChg>
        <pc:spChg chg="add del mod">
          <ac:chgData name="park ga youn" userId="e8e70111e1901dad" providerId="LiveId" clId="{C2C13484-EB21-49BC-AEA5-619CACEA5D7A}" dt="2020-07-17T01:59:22.704" v="11726" actId="478"/>
          <ac:spMkLst>
            <pc:docMk/>
            <pc:sldMk cId="1635110903" sldId="299"/>
            <ac:spMk id="17" creationId="{E66D5D7E-C960-428E-B4B4-E3074FF806EB}"/>
          </ac:spMkLst>
        </pc:spChg>
        <pc:spChg chg="add mod">
          <ac:chgData name="park ga youn" userId="e8e70111e1901dad" providerId="LiveId" clId="{C2C13484-EB21-49BC-AEA5-619CACEA5D7A}" dt="2020-07-17T02:07:45.153" v="11876" actId="14100"/>
          <ac:spMkLst>
            <pc:docMk/>
            <pc:sldMk cId="1635110903" sldId="299"/>
            <ac:spMk id="18" creationId="{B93AD842-5296-4D56-BDEE-7A00D4DB991E}"/>
          </ac:spMkLst>
        </pc:spChg>
        <pc:spChg chg="add mod">
          <ac:chgData name="park ga youn" userId="e8e70111e1901dad" providerId="LiveId" clId="{C2C13484-EB21-49BC-AEA5-619CACEA5D7A}" dt="2020-07-17T01:59:12.299" v="11699" actId="1076"/>
          <ac:spMkLst>
            <pc:docMk/>
            <pc:sldMk cId="1635110903" sldId="299"/>
            <ac:spMk id="19" creationId="{D0665461-ACC8-4BAE-A51D-5A57DC0F5535}"/>
          </ac:spMkLst>
        </pc:spChg>
        <pc:spChg chg="add mod">
          <ac:chgData name="park ga youn" userId="e8e70111e1901dad" providerId="LiveId" clId="{C2C13484-EB21-49BC-AEA5-619CACEA5D7A}" dt="2020-07-17T02:07:50.540" v="11877" actId="1076"/>
          <ac:spMkLst>
            <pc:docMk/>
            <pc:sldMk cId="1635110903" sldId="299"/>
            <ac:spMk id="20" creationId="{683E195F-14F6-4E98-A69B-1946327D1E1A}"/>
          </ac:spMkLst>
        </pc:spChg>
        <pc:spChg chg="del">
          <ac:chgData name="park ga youn" userId="e8e70111e1901dad" providerId="LiveId" clId="{C2C13484-EB21-49BC-AEA5-619CACEA5D7A}" dt="2020-07-14T03:20:31.963" v="3118" actId="478"/>
          <ac:spMkLst>
            <pc:docMk/>
            <pc:sldMk cId="1635110903" sldId="299"/>
            <ac:spMk id="23" creationId="{25DC5E3D-ECDA-49CB-A8A2-3E4759CCA1B8}"/>
          </ac:spMkLst>
        </pc:spChg>
        <pc:spChg chg="mod">
          <ac:chgData name="park ga youn" userId="e8e70111e1901dad" providerId="LiveId" clId="{C2C13484-EB21-49BC-AEA5-619CACEA5D7A}" dt="2020-07-17T01:59:09.540" v="11698"/>
          <ac:spMkLst>
            <pc:docMk/>
            <pc:sldMk cId="1635110903" sldId="299"/>
            <ac:spMk id="23" creationId="{81AEFE04-1BD7-46F3-862C-23BEC76E8688}"/>
          </ac:spMkLst>
        </pc:spChg>
        <pc:spChg chg="mod">
          <ac:chgData name="park ga youn" userId="e8e70111e1901dad" providerId="LiveId" clId="{C2C13484-EB21-49BC-AEA5-619CACEA5D7A}" dt="2020-07-17T01:59:09.540" v="11698"/>
          <ac:spMkLst>
            <pc:docMk/>
            <pc:sldMk cId="1635110903" sldId="299"/>
            <ac:spMk id="24" creationId="{8A8136B3-A3E6-4DCD-8576-91B11A7FADAE}"/>
          </ac:spMkLst>
        </pc:spChg>
        <pc:spChg chg="mod">
          <ac:chgData name="park ga youn" userId="e8e70111e1901dad" providerId="LiveId" clId="{C2C13484-EB21-49BC-AEA5-619CACEA5D7A}" dt="2020-07-16T02:59:48.647" v="9108" actId="14861"/>
          <ac:spMkLst>
            <pc:docMk/>
            <pc:sldMk cId="1635110903" sldId="299"/>
            <ac:spMk id="25" creationId="{8CC3D864-A9BE-42A9-A0DB-AEFB3DF8638E}"/>
          </ac:spMkLst>
        </pc:spChg>
        <pc:spChg chg="add del mod">
          <ac:chgData name="park ga youn" userId="e8e70111e1901dad" providerId="LiveId" clId="{C2C13484-EB21-49BC-AEA5-619CACEA5D7A}" dt="2020-07-17T02:39:04.358" v="12639" actId="478"/>
          <ac:spMkLst>
            <pc:docMk/>
            <pc:sldMk cId="1635110903" sldId="299"/>
            <ac:spMk id="26" creationId="{44467EB9-3E09-49AD-A375-98EE42B0FAAF}"/>
          </ac:spMkLst>
        </pc:spChg>
        <pc:spChg chg="del">
          <ac:chgData name="park ga youn" userId="e8e70111e1901dad" providerId="LiveId" clId="{C2C13484-EB21-49BC-AEA5-619CACEA5D7A}" dt="2020-07-14T03:20:34.375" v="3120" actId="478"/>
          <ac:spMkLst>
            <pc:docMk/>
            <pc:sldMk cId="1635110903" sldId="299"/>
            <ac:spMk id="26" creationId="{C0C9B90C-C9B0-4B29-892B-04B90B0C23AD}"/>
          </ac:spMkLst>
        </pc:spChg>
        <pc:spChg chg="add mod">
          <ac:chgData name="park ga youn" userId="e8e70111e1901dad" providerId="LiveId" clId="{C2C13484-EB21-49BC-AEA5-619CACEA5D7A}" dt="2020-07-16T02:59:48.647" v="9108" actId="14861"/>
          <ac:spMkLst>
            <pc:docMk/>
            <pc:sldMk cId="1635110903" sldId="299"/>
            <ac:spMk id="27" creationId="{4E44DC28-7490-445D-94FB-8B2B37A03143}"/>
          </ac:spMkLst>
        </pc:spChg>
        <pc:spChg chg="add del mod">
          <ac:chgData name="park ga youn" userId="e8e70111e1901dad" providerId="LiveId" clId="{C2C13484-EB21-49BC-AEA5-619CACEA5D7A}" dt="2020-07-17T02:39:04.358" v="12639" actId="478"/>
          <ac:spMkLst>
            <pc:docMk/>
            <pc:sldMk cId="1635110903" sldId="299"/>
            <ac:spMk id="28" creationId="{D09A962B-3E24-49B9-9FA8-B0FCCA3FD056}"/>
          </ac:spMkLst>
        </pc:spChg>
        <pc:spChg chg="add del mod">
          <ac:chgData name="park ga youn" userId="e8e70111e1901dad" providerId="LiveId" clId="{C2C13484-EB21-49BC-AEA5-619CACEA5D7A}" dt="2020-07-17T02:39:04.358" v="12639" actId="478"/>
          <ac:spMkLst>
            <pc:docMk/>
            <pc:sldMk cId="1635110903" sldId="299"/>
            <ac:spMk id="29" creationId="{34598268-29DA-4EEB-9924-FECECD68166C}"/>
          </ac:spMkLst>
        </pc:spChg>
        <pc:spChg chg="del">
          <ac:chgData name="park ga youn" userId="e8e70111e1901dad" providerId="LiveId" clId="{C2C13484-EB21-49BC-AEA5-619CACEA5D7A}" dt="2020-07-14T03:20:35.168" v="3121" actId="478"/>
          <ac:spMkLst>
            <pc:docMk/>
            <pc:sldMk cId="1635110903" sldId="299"/>
            <ac:spMk id="32" creationId="{D193799B-FA57-4389-993B-FF3998CE43E5}"/>
          </ac:spMkLst>
        </pc:spChg>
        <pc:spChg chg="mod">
          <ac:chgData name="park ga youn" userId="e8e70111e1901dad" providerId="LiveId" clId="{C2C13484-EB21-49BC-AEA5-619CACEA5D7A}" dt="2020-07-14T03:22:00.235" v="3146"/>
          <ac:spMkLst>
            <pc:docMk/>
            <pc:sldMk cId="1635110903" sldId="299"/>
            <ac:spMk id="34" creationId="{68D6B879-8752-4D91-A845-C4C0202DE88F}"/>
          </ac:spMkLst>
        </pc:spChg>
        <pc:spChg chg="mod">
          <ac:chgData name="park ga youn" userId="e8e70111e1901dad" providerId="LiveId" clId="{C2C13484-EB21-49BC-AEA5-619CACEA5D7A}" dt="2020-07-14T03:22:00.235" v="3146"/>
          <ac:spMkLst>
            <pc:docMk/>
            <pc:sldMk cId="1635110903" sldId="299"/>
            <ac:spMk id="35" creationId="{6C3E8230-BE46-41A7-830C-954D5ADCD453}"/>
          </ac:spMkLst>
        </pc:spChg>
        <pc:spChg chg="mod">
          <ac:chgData name="park ga youn" userId="e8e70111e1901dad" providerId="LiveId" clId="{C2C13484-EB21-49BC-AEA5-619CACEA5D7A}" dt="2020-07-14T03:22:05.610" v="3148"/>
          <ac:spMkLst>
            <pc:docMk/>
            <pc:sldMk cId="1635110903" sldId="299"/>
            <ac:spMk id="37" creationId="{2F71879D-324A-4861-A55B-B01E09A48CD8}"/>
          </ac:spMkLst>
        </pc:spChg>
        <pc:spChg chg="mod">
          <ac:chgData name="park ga youn" userId="e8e70111e1901dad" providerId="LiveId" clId="{C2C13484-EB21-49BC-AEA5-619CACEA5D7A}" dt="2020-07-14T03:22:05.610" v="3148"/>
          <ac:spMkLst>
            <pc:docMk/>
            <pc:sldMk cId="1635110903" sldId="299"/>
            <ac:spMk id="38" creationId="{CC3E3A86-C0FB-4C4C-BB59-F7876EB9C022}"/>
          </ac:spMkLst>
        </pc:spChg>
        <pc:grpChg chg="del">
          <ac:chgData name="park ga youn" userId="e8e70111e1901dad" providerId="LiveId" clId="{C2C13484-EB21-49BC-AEA5-619CACEA5D7A}" dt="2020-07-14T03:21:54.821" v="3144" actId="478"/>
          <ac:grpSpMkLst>
            <pc:docMk/>
            <pc:sldMk cId="1635110903" sldId="299"/>
            <ac:grpSpMk id="19" creationId="{68C281A2-2660-44F0-A65C-3050D12B44BA}"/>
          </ac:grpSpMkLst>
        </pc:grpChg>
        <pc:grpChg chg="add del mod">
          <ac:chgData name="park ga youn" userId="e8e70111e1901dad" providerId="LiveId" clId="{C2C13484-EB21-49BC-AEA5-619CACEA5D7A}" dt="2020-07-17T02:39:04.947" v="12640" actId="478"/>
          <ac:grpSpMkLst>
            <pc:docMk/>
            <pc:sldMk cId="1635110903" sldId="299"/>
            <ac:grpSpMk id="22" creationId="{0D635049-F9CA-4F16-996C-ED048BA4D296}"/>
          </ac:grpSpMkLst>
        </pc:grpChg>
        <pc:grpChg chg="del">
          <ac:chgData name="park ga youn" userId="e8e70111e1901dad" providerId="LiveId" clId="{C2C13484-EB21-49BC-AEA5-619CACEA5D7A}" dt="2020-07-14T03:21:55.612" v="3145" actId="478"/>
          <ac:grpSpMkLst>
            <pc:docMk/>
            <pc:sldMk cId="1635110903" sldId="299"/>
            <ac:grpSpMk id="28" creationId="{E5D5EC22-74A5-4913-98A6-5165677457CA}"/>
          </ac:grpSpMkLst>
        </pc:grpChg>
        <pc:grpChg chg="add mod">
          <ac:chgData name="park ga youn" userId="e8e70111e1901dad" providerId="LiveId" clId="{C2C13484-EB21-49BC-AEA5-619CACEA5D7A}" dt="2020-07-14T03:22:02.561" v="3147" actId="1076"/>
          <ac:grpSpMkLst>
            <pc:docMk/>
            <pc:sldMk cId="1635110903" sldId="299"/>
            <ac:grpSpMk id="33" creationId="{8D382B33-CE0B-448F-A317-3DADFCC7E126}"/>
          </ac:grpSpMkLst>
        </pc:grpChg>
        <pc:grpChg chg="add mod">
          <ac:chgData name="park ga youn" userId="e8e70111e1901dad" providerId="LiveId" clId="{C2C13484-EB21-49BC-AEA5-619CACEA5D7A}" dt="2020-07-14T03:22:08.243" v="3149" actId="1076"/>
          <ac:grpSpMkLst>
            <pc:docMk/>
            <pc:sldMk cId="1635110903" sldId="299"/>
            <ac:grpSpMk id="36" creationId="{493B80FA-B3EA-4662-88E4-1E3D854D20CF}"/>
          </ac:grpSpMkLst>
        </pc:grpChg>
        <pc:graphicFrameChg chg="mod modGraphic">
          <ac:chgData name="park ga youn" userId="e8e70111e1901dad" providerId="LiveId" clId="{C2C13484-EB21-49BC-AEA5-619CACEA5D7A}" dt="2020-07-14T04:32:21.938" v="3201"/>
          <ac:graphicFrameMkLst>
            <pc:docMk/>
            <pc:sldMk cId="1635110903" sldId="299"/>
            <ac:graphicFrameMk id="15" creationId="{5D0D2D10-C6C4-4002-AFC3-0AD1009B2BDF}"/>
          </ac:graphicFrameMkLst>
        </pc:graphicFrameChg>
        <pc:graphicFrameChg chg="mod modGraphic">
          <ac:chgData name="park ga youn" userId="e8e70111e1901dad" providerId="LiveId" clId="{C2C13484-EB21-49BC-AEA5-619CACEA5D7A}" dt="2020-07-15T03:19:48.686" v="4628" actId="20577"/>
          <ac:graphicFrameMkLst>
            <pc:docMk/>
            <pc:sldMk cId="1635110903" sldId="299"/>
            <ac:graphicFrameMk id="16" creationId="{56AC2E2E-51B8-490A-A801-B4885987B22C}"/>
          </ac:graphicFrameMkLst>
        </pc:graphicFrameChg>
        <pc:picChg chg="add del mod ord">
          <ac:chgData name="park ga youn" userId="e8e70111e1901dad" providerId="LiveId" clId="{C2C13484-EB21-49BC-AEA5-619CACEA5D7A}" dt="2020-07-15T09:18:18.621" v="5788" actId="478"/>
          <ac:picMkLst>
            <pc:docMk/>
            <pc:sldMk cId="1635110903" sldId="299"/>
            <ac:picMk id="2" creationId="{C2D16C24-97D0-400F-B7E7-67C2AC686229}"/>
          </ac:picMkLst>
        </pc:picChg>
        <pc:picChg chg="del">
          <ac:chgData name="park ga youn" userId="e8e70111e1901dad" providerId="LiveId" clId="{C2C13484-EB21-49BC-AEA5-619CACEA5D7A}" dt="2020-07-14T03:19:52.958" v="3112" actId="478"/>
          <ac:picMkLst>
            <pc:docMk/>
            <pc:sldMk cId="1635110903" sldId="299"/>
            <ac:picMk id="3" creationId="{B6FB63EA-9B21-4DD6-BA61-BA93CB46A873}"/>
          </ac:picMkLst>
        </pc:picChg>
        <pc:picChg chg="add mod ord">
          <ac:chgData name="park ga youn" userId="e8e70111e1901dad" providerId="LiveId" clId="{C2C13484-EB21-49BC-AEA5-619CACEA5D7A}" dt="2020-07-15T09:18:33.640" v="5794" actId="1076"/>
          <ac:picMkLst>
            <pc:docMk/>
            <pc:sldMk cId="1635110903" sldId="299"/>
            <ac:picMk id="3" creationId="{BE7DE752-9B2A-465F-BFE5-7798FA87FCC6}"/>
          </ac:picMkLst>
        </pc:picChg>
        <pc:picChg chg="add mod">
          <ac:chgData name="park ga youn" userId="e8e70111e1901dad" providerId="LiveId" clId="{C2C13484-EB21-49BC-AEA5-619CACEA5D7A}" dt="2020-07-14T03:21:21.199" v="3130" actId="14861"/>
          <ac:picMkLst>
            <pc:docMk/>
            <pc:sldMk cId="1635110903" sldId="299"/>
            <ac:picMk id="4" creationId="{61B26820-5E19-47CB-AEFD-E49C4AA65FFD}"/>
          </ac:picMkLst>
        </pc:picChg>
        <pc:picChg chg="add mod">
          <ac:chgData name="park ga youn" userId="e8e70111e1901dad" providerId="LiveId" clId="{C2C13484-EB21-49BC-AEA5-619CACEA5D7A}" dt="2020-07-13T08:35:41.638" v="124"/>
          <ac:picMkLst>
            <pc:docMk/>
            <pc:sldMk cId="1635110903" sldId="299"/>
            <ac:picMk id="21" creationId="{B5D201DF-0DED-4989-8066-68A492CDA415}"/>
          </ac:picMkLst>
        </pc:picChg>
        <pc:picChg chg="del">
          <ac:chgData name="park ga youn" userId="e8e70111e1901dad" providerId="LiveId" clId="{C2C13484-EB21-49BC-AEA5-619CACEA5D7A}" dt="2020-07-14T03:20:44.322" v="3123" actId="478"/>
          <ac:picMkLst>
            <pc:docMk/>
            <pc:sldMk cId="1635110903" sldId="299"/>
            <ac:picMk id="24" creationId="{238D5E1E-247B-4790-829D-05FB28190664}"/>
          </ac:picMkLst>
        </pc:picChg>
        <pc:picChg chg="del">
          <ac:chgData name="park ga youn" userId="e8e70111e1901dad" providerId="LiveId" clId="{C2C13484-EB21-49BC-AEA5-619CACEA5D7A}" dt="2020-07-14T03:21:05.241" v="3124" actId="478"/>
          <ac:picMkLst>
            <pc:docMk/>
            <pc:sldMk cId="1635110903" sldId="299"/>
            <ac:picMk id="31" creationId="{6B072438-E0A6-415A-A447-75A63733809E}"/>
          </ac:picMkLst>
        </pc:picChg>
      </pc:sldChg>
      <pc:sldChg chg="modSp mod">
        <pc:chgData name="park ga youn" userId="e8e70111e1901dad" providerId="LiveId" clId="{C2C13484-EB21-49BC-AEA5-619CACEA5D7A}" dt="2020-07-16T02:38:44.714" v="8365" actId="20577"/>
        <pc:sldMkLst>
          <pc:docMk/>
          <pc:sldMk cId="2897071984" sldId="300"/>
        </pc:sldMkLst>
        <pc:spChg chg="mod">
          <ac:chgData name="park ga youn" userId="e8e70111e1901dad" providerId="LiveId" clId="{C2C13484-EB21-49BC-AEA5-619CACEA5D7A}" dt="2020-07-14T03:22:16.063" v="3150" actId="2711"/>
          <ac:spMkLst>
            <pc:docMk/>
            <pc:sldMk cId="2897071984" sldId="300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3:22:16.063" v="3150" actId="2711"/>
          <ac:spMkLst>
            <pc:docMk/>
            <pc:sldMk cId="2897071984" sldId="300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38:44.714" v="8365" actId="20577"/>
          <ac:spMkLst>
            <pc:docMk/>
            <pc:sldMk cId="2897071984" sldId="300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2:04:42.444" v="11769"/>
        <pc:sldMkLst>
          <pc:docMk/>
          <pc:sldMk cId="2915081457" sldId="301"/>
        </pc:sldMkLst>
        <pc:spChg chg="add del mod">
          <ac:chgData name="park ga youn" userId="e8e70111e1901dad" providerId="LiveId" clId="{C2C13484-EB21-49BC-AEA5-619CACEA5D7A}" dt="2020-07-17T02:03:52.568" v="11732" actId="478"/>
          <ac:spMkLst>
            <pc:docMk/>
            <pc:sldMk cId="2915081457" sldId="301"/>
            <ac:spMk id="16" creationId="{B36FE828-2B84-40F0-9F8E-04297CA93D1C}"/>
          </ac:spMkLst>
        </pc:spChg>
        <pc:spChg chg="del">
          <ac:chgData name="park ga youn" userId="e8e70111e1901dad" providerId="LiveId" clId="{C2C13484-EB21-49BC-AEA5-619CACEA5D7A}" dt="2020-07-14T04:40:16.430" v="3269" actId="478"/>
          <ac:spMkLst>
            <pc:docMk/>
            <pc:sldMk cId="2915081457" sldId="301"/>
            <ac:spMk id="16" creationId="{DCD1992C-AD5D-47F6-B1B9-202F7D1E60DA}"/>
          </ac:spMkLst>
        </pc:spChg>
        <pc:spChg chg="mod">
          <ac:chgData name="park ga youn" userId="e8e70111e1901dad" providerId="LiveId" clId="{C2C13484-EB21-49BC-AEA5-619CACEA5D7A}" dt="2020-07-16T02:59:41.054" v="9107" actId="14861"/>
          <ac:spMkLst>
            <pc:docMk/>
            <pc:sldMk cId="2915081457" sldId="301"/>
            <ac:spMk id="17" creationId="{1616380A-D901-4B02-91D9-8D2F230C490E}"/>
          </ac:spMkLst>
        </pc:spChg>
        <pc:spChg chg="add mod">
          <ac:chgData name="park ga youn" userId="e8e70111e1901dad" providerId="LiveId" clId="{C2C13484-EB21-49BC-AEA5-619CACEA5D7A}" dt="2020-07-17T02:03:44.711" v="11730" actId="1076"/>
          <ac:spMkLst>
            <pc:docMk/>
            <pc:sldMk cId="2915081457" sldId="301"/>
            <ac:spMk id="19" creationId="{3771452E-BB24-4269-9E8E-394C1B68608F}"/>
          </ac:spMkLst>
        </pc:spChg>
        <pc:spChg chg="del">
          <ac:chgData name="park ga youn" userId="e8e70111e1901dad" providerId="LiveId" clId="{C2C13484-EB21-49BC-AEA5-619CACEA5D7A}" dt="2020-07-16T00:57:01.292" v="5997" actId="478"/>
          <ac:spMkLst>
            <pc:docMk/>
            <pc:sldMk cId="2915081457" sldId="301"/>
            <ac:spMk id="19" creationId="{D9DC0D32-DFD7-4E45-819E-779BBEEC50AC}"/>
          </ac:spMkLst>
        </pc:spChg>
        <pc:spChg chg="mod">
          <ac:chgData name="park ga youn" userId="e8e70111e1901dad" providerId="LiveId" clId="{C2C13484-EB21-49BC-AEA5-619CACEA5D7A}" dt="2020-07-16T02:59:41.054" v="9107" actId="14861"/>
          <ac:spMkLst>
            <pc:docMk/>
            <pc:sldMk cId="2915081457" sldId="301"/>
            <ac:spMk id="20" creationId="{729A93D2-EA7F-4EE6-8407-16D4219CB004}"/>
          </ac:spMkLst>
        </pc:spChg>
        <pc:spChg chg="mod">
          <ac:chgData name="park ga youn" userId="e8e70111e1901dad" providerId="LiveId" clId="{C2C13484-EB21-49BC-AEA5-619CACEA5D7A}" dt="2020-07-16T02:59:41.054" v="9107" actId="14861"/>
          <ac:spMkLst>
            <pc:docMk/>
            <pc:sldMk cId="2915081457" sldId="301"/>
            <ac:spMk id="22" creationId="{63FCD48E-F107-491B-AD7F-04CEE5220885}"/>
          </ac:spMkLst>
        </pc:spChg>
        <pc:spChg chg="del">
          <ac:chgData name="park ga youn" userId="e8e70111e1901dad" providerId="LiveId" clId="{C2C13484-EB21-49BC-AEA5-619CACEA5D7A}" dt="2020-07-14T04:42:50.737" v="3289" actId="478"/>
          <ac:spMkLst>
            <pc:docMk/>
            <pc:sldMk cId="2915081457" sldId="301"/>
            <ac:spMk id="23" creationId="{5C01FE6D-936F-42BB-9B62-7329AB49357F}"/>
          </ac:spMkLst>
        </pc:spChg>
        <pc:spChg chg="add mod">
          <ac:chgData name="park ga youn" userId="e8e70111e1901dad" providerId="LiveId" clId="{C2C13484-EB21-49BC-AEA5-619CACEA5D7A}" dt="2020-07-17T02:03:44.711" v="11730" actId="1076"/>
          <ac:spMkLst>
            <pc:docMk/>
            <pc:sldMk cId="2915081457" sldId="301"/>
            <ac:spMk id="23" creationId="{F698C47D-060A-4F39-8C44-0855C460F62F}"/>
          </ac:spMkLst>
        </pc:spChg>
        <pc:spChg chg="mod">
          <ac:chgData name="park ga youn" userId="e8e70111e1901dad" providerId="LiveId" clId="{C2C13484-EB21-49BC-AEA5-619CACEA5D7A}" dt="2020-07-14T04:38:14.789" v="3258"/>
          <ac:spMkLst>
            <pc:docMk/>
            <pc:sldMk cId="2915081457" sldId="301"/>
            <ac:spMk id="25" creationId="{A1F0598F-559D-4843-B9F9-D1C97DA58D0B}"/>
          </ac:spMkLst>
        </pc:spChg>
        <pc:spChg chg="add mod">
          <ac:chgData name="park ga youn" userId="e8e70111e1901dad" providerId="LiveId" clId="{C2C13484-EB21-49BC-AEA5-619CACEA5D7A}" dt="2020-07-17T02:03:50.513" v="11731"/>
          <ac:spMkLst>
            <pc:docMk/>
            <pc:sldMk cId="2915081457" sldId="301"/>
            <ac:spMk id="26" creationId="{4865D599-E5C1-4395-94F0-7CA31E7DF89E}"/>
          </ac:spMkLst>
        </pc:spChg>
        <pc:spChg chg="mod">
          <ac:chgData name="park ga youn" userId="e8e70111e1901dad" providerId="LiveId" clId="{C2C13484-EB21-49BC-AEA5-619CACEA5D7A}" dt="2020-07-14T04:38:14.789" v="3258"/>
          <ac:spMkLst>
            <pc:docMk/>
            <pc:sldMk cId="2915081457" sldId="301"/>
            <ac:spMk id="28" creationId="{CE113A42-3FFC-4B9D-B7E1-BD155EA4EA44}"/>
          </ac:spMkLst>
        </pc:spChg>
        <pc:spChg chg="add mod">
          <ac:chgData name="park ga youn" userId="e8e70111e1901dad" providerId="LiveId" clId="{C2C13484-EB21-49BC-AEA5-619CACEA5D7A}" dt="2020-07-16T00:58:51.724" v="6031" actId="1076"/>
          <ac:spMkLst>
            <pc:docMk/>
            <pc:sldMk cId="2915081457" sldId="301"/>
            <ac:spMk id="29" creationId="{CDC07A0C-9B0D-47FD-906B-E1DD00079D4B}"/>
          </ac:spMkLst>
        </pc:spChg>
        <pc:spChg chg="mod">
          <ac:chgData name="park ga youn" userId="e8e70111e1901dad" providerId="LiveId" clId="{C2C13484-EB21-49BC-AEA5-619CACEA5D7A}" dt="2020-07-17T02:03:33.825" v="11727"/>
          <ac:spMkLst>
            <pc:docMk/>
            <pc:sldMk cId="2915081457" sldId="301"/>
            <ac:spMk id="30" creationId="{34C4EA0F-A101-4C27-AB0E-689B06D6E250}"/>
          </ac:spMkLst>
        </pc:spChg>
        <pc:spChg chg="mod">
          <ac:chgData name="park ga youn" userId="e8e70111e1901dad" providerId="LiveId" clId="{C2C13484-EB21-49BC-AEA5-619CACEA5D7A}" dt="2020-07-17T02:03:33.825" v="11727"/>
          <ac:spMkLst>
            <pc:docMk/>
            <pc:sldMk cId="2915081457" sldId="301"/>
            <ac:spMk id="31" creationId="{6FA2D345-EE70-427E-877B-D03233E5FD77}"/>
          </ac:spMkLst>
        </pc:spChg>
        <pc:spChg chg="mod">
          <ac:chgData name="park ga youn" userId="e8e70111e1901dad" providerId="LiveId" clId="{C2C13484-EB21-49BC-AEA5-619CACEA5D7A}" dt="2020-07-16T02:59:41.054" v="9107" actId="14861"/>
          <ac:spMkLst>
            <pc:docMk/>
            <pc:sldMk cId="2915081457" sldId="301"/>
            <ac:spMk id="32" creationId="{D193799B-FA57-4389-993B-FF3998CE43E5}"/>
          </ac:spMkLst>
        </pc:spChg>
        <pc:spChg chg="add mod">
          <ac:chgData name="park ga youn" userId="e8e70111e1901dad" providerId="LiveId" clId="{C2C13484-EB21-49BC-AEA5-619CACEA5D7A}" dt="2020-07-17T02:03:44.711" v="11730" actId="1076"/>
          <ac:spMkLst>
            <pc:docMk/>
            <pc:sldMk cId="2915081457" sldId="301"/>
            <ac:spMk id="33" creationId="{833ED780-EDF8-440C-8888-8A50600A12BE}"/>
          </ac:spMkLst>
        </pc:spChg>
        <pc:spChg chg="add mod">
          <ac:chgData name="park ga youn" userId="e8e70111e1901dad" providerId="LiveId" clId="{C2C13484-EB21-49BC-AEA5-619CACEA5D7A}" dt="2020-07-17T02:04:42.444" v="11769"/>
          <ac:spMkLst>
            <pc:docMk/>
            <pc:sldMk cId="2915081457" sldId="301"/>
            <ac:spMk id="34" creationId="{F4D4B075-CC27-42FD-8952-BD8F750DD611}"/>
          </ac:spMkLst>
        </pc:spChg>
        <pc:spChg chg="add mod">
          <ac:chgData name="park ga youn" userId="e8e70111e1901dad" providerId="LiveId" clId="{C2C13484-EB21-49BC-AEA5-619CACEA5D7A}" dt="2020-07-17T02:03:44.711" v="11730" actId="1076"/>
          <ac:spMkLst>
            <pc:docMk/>
            <pc:sldMk cId="2915081457" sldId="301"/>
            <ac:spMk id="35" creationId="{82A5827C-5496-4710-8E1B-202CA2692DDF}"/>
          </ac:spMkLst>
        </pc:spChg>
        <pc:grpChg chg="del">
          <ac:chgData name="park ga youn" userId="e8e70111e1901dad" providerId="LiveId" clId="{C2C13484-EB21-49BC-AEA5-619CACEA5D7A}" dt="2020-07-14T04:38:11.055" v="3257" actId="478"/>
          <ac:grpSpMkLst>
            <pc:docMk/>
            <pc:sldMk cId="2915081457" sldId="301"/>
            <ac:grpSpMk id="15" creationId="{791176CC-DC60-486C-B414-E1BDABA736A8}"/>
          </ac:grpSpMkLst>
        </pc:grpChg>
        <pc:grpChg chg="add mod">
          <ac:chgData name="park ga youn" userId="e8e70111e1901dad" providerId="LiveId" clId="{C2C13484-EB21-49BC-AEA5-619CACEA5D7A}" dt="2020-07-14T04:38:17.723" v="3259" actId="1076"/>
          <ac:grpSpMkLst>
            <pc:docMk/>
            <pc:sldMk cId="2915081457" sldId="301"/>
            <ac:grpSpMk id="24" creationId="{C9CAB87C-AC07-4754-BBC6-596B87B48ADD}"/>
          </ac:grpSpMkLst>
        </pc:grpChg>
        <pc:grpChg chg="add mod">
          <ac:chgData name="park ga youn" userId="e8e70111e1901dad" providerId="LiveId" clId="{C2C13484-EB21-49BC-AEA5-619CACEA5D7A}" dt="2020-07-17T02:03:44.711" v="11730" actId="1076"/>
          <ac:grpSpMkLst>
            <pc:docMk/>
            <pc:sldMk cId="2915081457" sldId="301"/>
            <ac:grpSpMk id="27" creationId="{AC6160C2-FB80-4535-A4D6-2CFB5031FDA4}"/>
          </ac:grpSpMkLst>
        </pc:grpChg>
        <pc:graphicFrameChg chg="mod modGraphic">
          <ac:chgData name="park ga youn" userId="e8e70111e1901dad" providerId="LiveId" clId="{C2C13484-EB21-49BC-AEA5-619CACEA5D7A}" dt="2020-07-14T04:32:38.520" v="3213"/>
          <ac:graphicFrameMkLst>
            <pc:docMk/>
            <pc:sldMk cId="2915081457" sldId="30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4T04:43:12.474" v="3298" actId="2165"/>
          <ac:graphicFrameMkLst>
            <pc:docMk/>
            <pc:sldMk cId="2915081457" sldId="301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6T00:56:26.888" v="5984" actId="478"/>
          <ac:picMkLst>
            <pc:docMk/>
            <pc:sldMk cId="2915081457" sldId="301"/>
            <ac:picMk id="2" creationId="{52FB373D-94F1-4F7C-B23F-0BAC0867D1EE}"/>
          </ac:picMkLst>
        </pc:picChg>
        <pc:picChg chg="add del mod ord">
          <ac:chgData name="park ga youn" userId="e8e70111e1901dad" providerId="LiveId" clId="{C2C13484-EB21-49BC-AEA5-619CACEA5D7A}" dt="2020-07-16T00:56:26.599" v="5983" actId="478"/>
          <ac:picMkLst>
            <pc:docMk/>
            <pc:sldMk cId="2915081457" sldId="301"/>
            <ac:picMk id="3" creationId="{882A11A8-604C-486F-ACF9-B0E2C4D6E0BF}"/>
          </ac:picMkLst>
        </pc:picChg>
        <pc:picChg chg="del">
          <ac:chgData name="park ga youn" userId="e8e70111e1901dad" providerId="LiveId" clId="{C2C13484-EB21-49BC-AEA5-619CACEA5D7A}" dt="2020-07-14T04:37:04.275" v="3214" actId="478"/>
          <ac:picMkLst>
            <pc:docMk/>
            <pc:sldMk cId="2915081457" sldId="301"/>
            <ac:picMk id="4" creationId="{2534DE78-4858-4578-BAC4-469878D0B0C3}"/>
          </ac:picMkLst>
        </pc:picChg>
        <pc:picChg chg="add mod ord">
          <ac:chgData name="park ga youn" userId="e8e70111e1901dad" providerId="LiveId" clId="{C2C13484-EB21-49BC-AEA5-619CACEA5D7A}" dt="2020-07-16T00:58:49.409" v="6030" actId="1076"/>
          <ac:picMkLst>
            <pc:docMk/>
            <pc:sldMk cId="2915081457" sldId="301"/>
            <ac:picMk id="4" creationId="{921279A5-A972-4B85-B3A4-AD895708BCBB}"/>
          </ac:picMkLst>
        </pc:picChg>
        <pc:picChg chg="add mod ord">
          <ac:chgData name="park ga youn" userId="e8e70111e1901dad" providerId="LiveId" clId="{C2C13484-EB21-49BC-AEA5-619CACEA5D7A}" dt="2020-07-16T00:58:31.773" v="6026" actId="1037"/>
          <ac:picMkLst>
            <pc:docMk/>
            <pc:sldMk cId="2915081457" sldId="301"/>
            <ac:picMk id="5" creationId="{AA5F6E6C-2E08-4053-93D7-A6C3C6F47539}"/>
          </ac:picMkLst>
        </pc:picChg>
        <pc:picChg chg="add mod">
          <ac:chgData name="park ga youn" userId="e8e70111e1901dad" providerId="LiveId" clId="{C2C13484-EB21-49BC-AEA5-619CACEA5D7A}" dt="2020-07-13T08:35:43.290" v="125"/>
          <ac:picMkLst>
            <pc:docMk/>
            <pc:sldMk cId="2915081457" sldId="301"/>
            <ac:picMk id="21" creationId="{CC8A1467-6F11-4D8C-8653-925ED3B63BA0}"/>
          </ac:picMkLst>
        </pc:picChg>
      </pc:sldChg>
      <pc:sldChg chg="addSp delSp modSp mod">
        <pc:chgData name="park ga youn" userId="e8e70111e1901dad" providerId="LiveId" clId="{C2C13484-EB21-49BC-AEA5-619CACEA5D7A}" dt="2020-07-16T02:59:34.219" v="9106" actId="14861"/>
        <pc:sldMkLst>
          <pc:docMk/>
          <pc:sldMk cId="1429474222" sldId="302"/>
        </pc:sldMkLst>
        <pc:spChg chg="mod">
          <ac:chgData name="park ga youn" userId="e8e70111e1901dad" providerId="LiveId" clId="{C2C13484-EB21-49BC-AEA5-619CACEA5D7A}" dt="2020-07-14T04:47:58.998" v="3306"/>
          <ac:spMkLst>
            <pc:docMk/>
            <pc:sldMk cId="1429474222" sldId="302"/>
            <ac:spMk id="13" creationId="{46477162-209C-4F9C-A07B-B8C477AF4C9E}"/>
          </ac:spMkLst>
        </pc:spChg>
        <pc:spChg chg="mod">
          <ac:chgData name="park ga youn" userId="e8e70111e1901dad" providerId="LiveId" clId="{C2C13484-EB21-49BC-AEA5-619CACEA5D7A}" dt="2020-07-14T04:47:58.998" v="3306"/>
          <ac:spMkLst>
            <pc:docMk/>
            <pc:sldMk cId="1429474222" sldId="302"/>
            <ac:spMk id="14" creationId="{4A97818D-BE6E-4503-9D62-979DCEDF515E}"/>
          </ac:spMkLst>
        </pc:spChg>
        <pc:spChg chg="mod">
          <ac:chgData name="park ga youn" userId="e8e70111e1901dad" providerId="LiveId" clId="{C2C13484-EB21-49BC-AEA5-619CACEA5D7A}" dt="2020-07-16T02:59:34.219" v="9106" actId="14861"/>
          <ac:spMkLst>
            <pc:docMk/>
            <pc:sldMk cId="1429474222" sldId="302"/>
            <ac:spMk id="32" creationId="{D193799B-FA57-4389-993B-FF3998CE43E5}"/>
          </ac:spMkLst>
        </pc:spChg>
        <pc:grpChg chg="del">
          <ac:chgData name="park ga youn" userId="e8e70111e1901dad" providerId="LiveId" clId="{C2C13484-EB21-49BC-AEA5-619CACEA5D7A}" dt="2020-07-14T04:47:58.605" v="3305" actId="478"/>
          <ac:grpSpMkLst>
            <pc:docMk/>
            <pc:sldMk cId="1429474222" sldId="302"/>
            <ac:grpSpMk id="8" creationId="{125F8EA6-7573-49AC-9CE8-0A05C94E764F}"/>
          </ac:grpSpMkLst>
        </pc:grpChg>
        <pc:grpChg chg="add mod">
          <ac:chgData name="park ga youn" userId="e8e70111e1901dad" providerId="LiveId" clId="{C2C13484-EB21-49BC-AEA5-619CACEA5D7A}" dt="2020-07-16T01:00:12.242" v="6042" actId="1076"/>
          <ac:grpSpMkLst>
            <pc:docMk/>
            <pc:sldMk cId="1429474222" sldId="302"/>
            <ac:grpSpMk id="12" creationId="{24C3BB4C-6B6C-435F-947A-F337C74331D7}"/>
          </ac:grpSpMkLst>
        </pc:grpChg>
        <pc:graphicFrameChg chg="mod modGraphic">
          <ac:chgData name="park ga youn" userId="e8e70111e1901dad" providerId="LiveId" clId="{C2C13484-EB21-49BC-AEA5-619CACEA5D7A}" dt="2020-07-16T01:07:52.917" v="6159" actId="14734"/>
          <ac:graphicFrameMkLst>
            <pc:docMk/>
            <pc:sldMk cId="1429474222" sldId="302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6T01:00:01.376" v="6034" actId="478"/>
          <ac:picMkLst>
            <pc:docMk/>
            <pc:sldMk cId="1429474222" sldId="302"/>
            <ac:picMk id="2" creationId="{B6724EB7-6E37-490C-A6A7-47BDC62B1BB9}"/>
          </ac:picMkLst>
        </pc:picChg>
        <pc:picChg chg="add mod ord">
          <ac:chgData name="park ga youn" userId="e8e70111e1901dad" providerId="LiveId" clId="{C2C13484-EB21-49BC-AEA5-619CACEA5D7A}" dt="2020-07-16T01:00:16.726" v="6043" actId="14861"/>
          <ac:picMkLst>
            <pc:docMk/>
            <pc:sldMk cId="1429474222" sldId="302"/>
            <ac:picMk id="3" creationId="{1B89D14A-531A-4D2C-BF5D-01168C2C9F7F}"/>
          </ac:picMkLst>
        </pc:picChg>
        <pc:picChg chg="del">
          <ac:chgData name="park ga youn" userId="e8e70111e1901dad" providerId="LiveId" clId="{C2C13484-EB21-49BC-AEA5-619CACEA5D7A}" dt="2020-07-14T04:47:39.939" v="3299" actId="478"/>
          <ac:picMkLst>
            <pc:docMk/>
            <pc:sldMk cId="1429474222" sldId="302"/>
            <ac:picMk id="3" creationId="{BFCDD65E-EA22-482A-9C42-925DBD2EF1D9}"/>
          </ac:picMkLst>
        </pc:picChg>
        <pc:picChg chg="add mod">
          <ac:chgData name="park ga youn" userId="e8e70111e1901dad" providerId="LiveId" clId="{C2C13484-EB21-49BC-AEA5-619CACEA5D7A}" dt="2020-07-13T08:35:43.797" v="126"/>
          <ac:picMkLst>
            <pc:docMk/>
            <pc:sldMk cId="1429474222" sldId="302"/>
            <ac:picMk id="11" creationId="{92F471A6-B1BF-4FDA-B9BF-017188F6E1EA}"/>
          </ac:picMkLst>
        </pc:picChg>
      </pc:sldChg>
      <pc:sldChg chg="addSp delSp modSp mod">
        <pc:chgData name="park ga youn" userId="e8e70111e1901dad" providerId="LiveId" clId="{C2C13484-EB21-49BC-AEA5-619CACEA5D7A}" dt="2020-07-17T02:38:48.029" v="12637" actId="478"/>
        <pc:sldMkLst>
          <pc:docMk/>
          <pc:sldMk cId="3481056494" sldId="304"/>
        </pc:sldMkLst>
        <pc:spChg chg="add mod">
          <ac:chgData name="park ga youn" userId="e8e70111e1901dad" providerId="LiveId" clId="{C2C13484-EB21-49BC-AEA5-619CACEA5D7A}" dt="2020-07-17T02:05:24.871" v="11813" actId="14100"/>
          <ac:spMkLst>
            <pc:docMk/>
            <pc:sldMk cId="3481056494" sldId="304"/>
            <ac:spMk id="19" creationId="{C5680886-7CB8-4816-8F63-36821F5620F4}"/>
          </ac:spMkLst>
        </pc:spChg>
        <pc:spChg chg="add mod">
          <ac:chgData name="park ga youn" userId="e8e70111e1901dad" providerId="LiveId" clId="{C2C13484-EB21-49BC-AEA5-619CACEA5D7A}" dt="2020-07-17T02:05:00.105" v="11772" actId="1076"/>
          <ac:spMkLst>
            <pc:docMk/>
            <pc:sldMk cId="3481056494" sldId="304"/>
            <ac:spMk id="20" creationId="{06398FD4-A190-4ED4-BE86-A64F7AE7949D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22" creationId="{B6425175-AEDF-46AA-B1BE-9E5C30FBBAD1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23" creationId="{C935E072-A900-49A7-8296-3A2B0B608B61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24" creationId="{655CCFB6-31F3-4FB9-8878-E2B01D8233DA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25" creationId="{172574CD-BA96-4538-B880-463DC2C7B368}"/>
          </ac:spMkLst>
        </pc:spChg>
        <pc:spChg chg="add mod">
          <ac:chgData name="park ga youn" userId="e8e70111e1901dad" providerId="LiveId" clId="{C2C13484-EB21-49BC-AEA5-619CACEA5D7A}" dt="2020-07-17T02:05:51.941" v="11820" actId="20577"/>
          <ac:spMkLst>
            <pc:docMk/>
            <pc:sldMk cId="3481056494" sldId="304"/>
            <ac:spMk id="27" creationId="{F8956083-EE2E-4AFF-BBDC-3A30AA26FFC5}"/>
          </ac:spMkLst>
        </pc:spChg>
        <pc:spChg chg="del mod topLvl">
          <ac:chgData name="park ga youn" userId="e8e70111e1901dad" providerId="LiveId" clId="{C2C13484-EB21-49BC-AEA5-619CACEA5D7A}" dt="2020-07-17T02:38:47.515" v="12636" actId="478"/>
          <ac:spMkLst>
            <pc:docMk/>
            <pc:sldMk cId="3481056494" sldId="304"/>
            <ac:spMk id="29" creationId="{B48054AA-05B6-4836-B782-CFEA74F3F5E3}"/>
          </ac:spMkLst>
        </pc:spChg>
        <pc:spChg chg="del mod topLvl">
          <ac:chgData name="park ga youn" userId="e8e70111e1901dad" providerId="LiveId" clId="{C2C13484-EB21-49BC-AEA5-619CACEA5D7A}" dt="2020-07-17T02:38:48.029" v="12637" actId="478"/>
          <ac:spMkLst>
            <pc:docMk/>
            <pc:sldMk cId="3481056494" sldId="304"/>
            <ac:spMk id="30" creationId="{D8CD6EEE-D083-4C8E-B36D-5ED2C1F0F878}"/>
          </ac:spMkLst>
        </pc:spChg>
        <pc:spChg chg="add del mod">
          <ac:chgData name="park ga youn" userId="e8e70111e1901dad" providerId="LiveId" clId="{C2C13484-EB21-49BC-AEA5-619CACEA5D7A}" dt="2020-07-17T02:38:46.057" v="12634" actId="478"/>
          <ac:spMkLst>
            <pc:docMk/>
            <pc:sldMk cId="3481056494" sldId="304"/>
            <ac:spMk id="31" creationId="{5126894C-BE9A-49E0-98CB-F6A4CD862A08}"/>
          </ac:spMkLst>
        </pc:spChg>
        <pc:spChg chg="mod">
          <ac:chgData name="park ga youn" userId="e8e70111e1901dad" providerId="LiveId" clId="{C2C13484-EB21-49BC-AEA5-619CACEA5D7A}" dt="2020-07-16T02:59:30.033" v="9105" actId="14861"/>
          <ac:spMkLst>
            <pc:docMk/>
            <pc:sldMk cId="3481056494" sldId="304"/>
            <ac:spMk id="32" creationId="{767E5DEC-5145-463A-AA0B-AFD9388F8A21}"/>
          </ac:spMkLst>
        </pc:spChg>
        <pc:spChg chg="add del mod">
          <ac:chgData name="park ga youn" userId="e8e70111e1901dad" providerId="LiveId" clId="{C2C13484-EB21-49BC-AEA5-619CACEA5D7A}" dt="2020-07-17T02:38:46.057" v="12634" actId="478"/>
          <ac:spMkLst>
            <pc:docMk/>
            <pc:sldMk cId="3481056494" sldId="304"/>
            <ac:spMk id="33" creationId="{D0FF18F4-124B-4E5A-9CD3-90F0B2DF0067}"/>
          </ac:spMkLst>
        </pc:spChg>
        <pc:spChg chg="del mod">
          <ac:chgData name="park ga youn" userId="e8e70111e1901dad" providerId="LiveId" clId="{C2C13484-EB21-49BC-AEA5-619CACEA5D7A}" dt="2020-07-17T02:05:38.851" v="11817" actId="478"/>
          <ac:spMkLst>
            <pc:docMk/>
            <pc:sldMk cId="3481056494" sldId="304"/>
            <ac:spMk id="34" creationId="{D4D59357-82A1-4590-AF76-7BFDB5B3C1A8}"/>
          </ac:spMkLst>
        </pc:spChg>
        <pc:spChg chg="add del mod">
          <ac:chgData name="park ga youn" userId="e8e70111e1901dad" providerId="LiveId" clId="{C2C13484-EB21-49BC-AEA5-619CACEA5D7A}" dt="2020-07-17T02:38:46.057" v="12634" actId="478"/>
          <ac:spMkLst>
            <pc:docMk/>
            <pc:sldMk cId="3481056494" sldId="304"/>
            <ac:spMk id="35" creationId="{34554ECE-9ED3-4091-BB68-5A4FA9A3D647}"/>
          </ac:spMkLst>
        </pc:spChg>
        <pc:spChg chg="del">
          <ac:chgData name="park ga youn" userId="e8e70111e1901dad" providerId="LiveId" clId="{C2C13484-EB21-49BC-AEA5-619CACEA5D7A}" dt="2020-07-14T05:05:49.161" v="3407" actId="478"/>
          <ac:spMkLst>
            <pc:docMk/>
            <pc:sldMk cId="3481056494" sldId="304"/>
            <ac:spMk id="37" creationId="{62F55708-EC61-4C35-B302-7A14DC03EFE5}"/>
          </ac:spMkLst>
        </pc:spChg>
        <pc:spChg chg="del mod">
          <ac:chgData name="park ga youn" userId="e8e70111e1901dad" providerId="LiveId" clId="{C2C13484-EB21-49BC-AEA5-619CACEA5D7A}" dt="2020-07-14T05:05:48.691" v="3406" actId="478"/>
          <ac:spMkLst>
            <pc:docMk/>
            <pc:sldMk cId="3481056494" sldId="304"/>
            <ac:spMk id="38" creationId="{E8ADBAEC-1697-40F1-9C82-33DF2637C24B}"/>
          </ac:spMkLst>
        </pc:spChg>
        <pc:spChg chg="mod">
          <ac:chgData name="park ga youn" userId="e8e70111e1901dad" providerId="LiveId" clId="{C2C13484-EB21-49BC-AEA5-619CACEA5D7A}" dt="2020-07-14T05:05:09.925" v="3396"/>
          <ac:spMkLst>
            <pc:docMk/>
            <pc:sldMk cId="3481056494" sldId="304"/>
            <ac:spMk id="39" creationId="{1362B1C8-61E6-48C5-9C74-31202D4B06F0}"/>
          </ac:spMkLst>
        </pc:spChg>
        <pc:spChg chg="mod">
          <ac:chgData name="park ga youn" userId="e8e70111e1901dad" providerId="LiveId" clId="{C2C13484-EB21-49BC-AEA5-619CACEA5D7A}" dt="2020-07-14T05:05:09.925" v="3396"/>
          <ac:spMkLst>
            <pc:docMk/>
            <pc:sldMk cId="3481056494" sldId="304"/>
            <ac:spMk id="40" creationId="{B63A6688-69D7-4E1F-8811-6FEF8C0172E5}"/>
          </ac:spMkLst>
        </pc:spChg>
        <pc:spChg chg="mod">
          <ac:chgData name="park ga youn" userId="e8e70111e1901dad" providerId="LiveId" clId="{C2C13484-EB21-49BC-AEA5-619CACEA5D7A}" dt="2020-07-14T05:05:18.726" v="3399"/>
          <ac:spMkLst>
            <pc:docMk/>
            <pc:sldMk cId="3481056494" sldId="304"/>
            <ac:spMk id="42" creationId="{17A126B2-E31F-40F5-95C8-93126CACC412}"/>
          </ac:spMkLst>
        </pc:spChg>
        <pc:spChg chg="mod">
          <ac:chgData name="park ga youn" userId="e8e70111e1901dad" providerId="LiveId" clId="{C2C13484-EB21-49BC-AEA5-619CACEA5D7A}" dt="2020-07-14T05:05:18.726" v="3399"/>
          <ac:spMkLst>
            <pc:docMk/>
            <pc:sldMk cId="3481056494" sldId="304"/>
            <ac:spMk id="43" creationId="{2D0B3F47-3EA7-4AC0-A614-069FB31D0DE4}"/>
          </ac:spMkLst>
        </pc:spChg>
        <pc:grpChg chg="del">
          <ac:chgData name="park ga youn" userId="e8e70111e1901dad" providerId="LiveId" clId="{C2C13484-EB21-49BC-AEA5-619CACEA5D7A}" dt="2020-07-14T05:05:06.348" v="3394" actId="478"/>
          <ac:grpSpMkLst>
            <pc:docMk/>
            <pc:sldMk cId="3481056494" sldId="304"/>
            <ac:grpSpMk id="27" creationId="{45EE60D2-DFF8-459B-A805-E1728DBD5560}"/>
          </ac:grpSpMkLst>
        </pc:grpChg>
        <pc:grpChg chg="add del mod">
          <ac:chgData name="park ga youn" userId="e8e70111e1901dad" providerId="LiveId" clId="{C2C13484-EB21-49BC-AEA5-619CACEA5D7A}" dt="2020-07-17T02:38:47.515" v="12636" actId="478"/>
          <ac:grpSpMkLst>
            <pc:docMk/>
            <pc:sldMk cId="3481056494" sldId="304"/>
            <ac:grpSpMk id="28" creationId="{D511FC69-0E42-452C-B86A-38F57514283D}"/>
          </ac:grpSpMkLst>
        </pc:grpChg>
        <pc:grpChg chg="del">
          <ac:chgData name="park ga youn" userId="e8e70111e1901dad" providerId="LiveId" clId="{C2C13484-EB21-49BC-AEA5-619CACEA5D7A}" dt="2020-07-14T05:05:07.306" v="3395" actId="478"/>
          <ac:grpSpMkLst>
            <pc:docMk/>
            <pc:sldMk cId="3481056494" sldId="304"/>
            <ac:grpSpMk id="30" creationId="{AC996CDC-3A25-4A28-B396-084DFE6DB2DA}"/>
          </ac:grpSpMkLst>
        </pc:grpChg>
        <pc:grpChg chg="add mod">
          <ac:chgData name="park ga youn" userId="e8e70111e1901dad" providerId="LiveId" clId="{C2C13484-EB21-49BC-AEA5-619CACEA5D7A}" dt="2020-07-14T05:05:12.115" v="3397" actId="1076"/>
          <ac:grpSpMkLst>
            <pc:docMk/>
            <pc:sldMk cId="3481056494" sldId="304"/>
            <ac:grpSpMk id="36" creationId="{73DABB5D-512A-4DDA-BE13-CA97D3ECA6B0}"/>
          </ac:grpSpMkLst>
        </pc:grpChg>
        <pc:grpChg chg="add mod">
          <ac:chgData name="park ga youn" userId="e8e70111e1901dad" providerId="LiveId" clId="{C2C13484-EB21-49BC-AEA5-619CACEA5D7A}" dt="2020-07-14T05:05:21.204" v="3400" actId="1076"/>
          <ac:grpSpMkLst>
            <pc:docMk/>
            <pc:sldMk cId="3481056494" sldId="304"/>
            <ac:grpSpMk id="41" creationId="{36DCEF0F-131E-4BEC-9A39-8CAA765538B2}"/>
          </ac:grpSpMkLst>
        </pc:grpChg>
        <pc:graphicFrameChg chg="mod modGraphic">
          <ac:chgData name="park ga youn" userId="e8e70111e1901dad" providerId="LiveId" clId="{C2C13484-EB21-49BC-AEA5-619CACEA5D7A}" dt="2020-07-14T04:52:50.181" v="3369" actId="255"/>
          <ac:graphicFrameMkLst>
            <pc:docMk/>
            <pc:sldMk cId="3481056494" sldId="304"/>
            <ac:graphicFrameMk id="17" creationId="{D0A1B367-F94F-4C3F-8BD2-07926412AA15}"/>
          </ac:graphicFrameMkLst>
        </pc:graphicFrameChg>
        <pc:graphicFrameChg chg="mod modGraphic">
          <ac:chgData name="park ga youn" userId="e8e70111e1901dad" providerId="LiveId" clId="{C2C13484-EB21-49BC-AEA5-619CACEA5D7A}" dt="2020-07-14T04:59:19.212" v="3392" actId="2165"/>
          <ac:graphicFrameMkLst>
            <pc:docMk/>
            <pc:sldMk cId="3481056494" sldId="304"/>
            <ac:graphicFrameMk id="26" creationId="{252AC3B6-9779-4EF2-AD01-C25684005745}"/>
          </ac:graphicFrameMkLst>
        </pc:graphicFrameChg>
        <pc:picChg chg="add mod ord">
          <ac:chgData name="park ga youn" userId="e8e70111e1901dad" providerId="LiveId" clId="{C2C13484-EB21-49BC-AEA5-619CACEA5D7A}" dt="2020-07-14T05:05:03.700" v="3393" actId="167"/>
          <ac:picMkLst>
            <pc:docMk/>
            <pc:sldMk cId="3481056494" sldId="304"/>
            <ac:picMk id="2" creationId="{92F6FF4D-FBE7-45A2-8BF6-89D6EB0DDE04}"/>
          </ac:picMkLst>
        </pc:picChg>
        <pc:picChg chg="add mod ord">
          <ac:chgData name="park ga youn" userId="e8e70111e1901dad" providerId="LiveId" clId="{C2C13484-EB21-49BC-AEA5-619CACEA5D7A}" dt="2020-07-14T05:05:15.187" v="3398" actId="1076"/>
          <ac:picMkLst>
            <pc:docMk/>
            <pc:sldMk cId="3481056494" sldId="304"/>
            <ac:picMk id="3" creationId="{E8F3708B-76B0-4EE9-9FC3-C1CB11CB88D3}"/>
          </ac:picMkLst>
        </pc:picChg>
        <pc:picChg chg="del">
          <ac:chgData name="park ga youn" userId="e8e70111e1901dad" providerId="LiveId" clId="{C2C13484-EB21-49BC-AEA5-619CACEA5D7A}" dt="2020-07-14T04:56:48.068" v="3371" actId="478"/>
          <ac:picMkLst>
            <pc:docMk/>
            <pc:sldMk cId="3481056494" sldId="304"/>
            <ac:picMk id="4" creationId="{FA967749-B8E2-417D-A1DA-3FC55FF43D3C}"/>
          </ac:picMkLst>
        </pc:picChg>
        <pc:picChg chg="del">
          <ac:chgData name="park ga youn" userId="e8e70111e1901dad" providerId="LiveId" clId="{C2C13484-EB21-49BC-AEA5-619CACEA5D7A}" dt="2020-07-14T04:58:14.312" v="3375" actId="478"/>
          <ac:picMkLst>
            <pc:docMk/>
            <pc:sldMk cId="3481056494" sldId="304"/>
            <ac:picMk id="19" creationId="{8C12978B-E73F-4777-9598-80CE3EB73FB5}"/>
          </ac:picMkLst>
        </pc:picChg>
        <pc:picChg chg="add mod">
          <ac:chgData name="park ga youn" userId="e8e70111e1901dad" providerId="LiveId" clId="{C2C13484-EB21-49BC-AEA5-619CACEA5D7A}" dt="2020-07-13T08:35:44.298" v="127"/>
          <ac:picMkLst>
            <pc:docMk/>
            <pc:sldMk cId="3481056494" sldId="304"/>
            <ac:picMk id="21" creationId="{579689C8-75AF-4DA9-9E99-D2F0485328CA}"/>
          </ac:picMkLst>
        </pc:picChg>
        <pc:picChg chg="del">
          <ac:chgData name="park ga youn" userId="e8e70111e1901dad" providerId="LiveId" clId="{C2C13484-EB21-49BC-AEA5-619CACEA5D7A}" dt="2020-07-14T04:58:14.630" v="3376" actId="478"/>
          <ac:picMkLst>
            <pc:docMk/>
            <pc:sldMk cId="3481056494" sldId="304"/>
            <ac:picMk id="35" creationId="{F2E09637-D09B-4DCC-BAD1-C40354609CE0}"/>
          </ac:picMkLst>
        </pc:picChg>
      </pc:sldChg>
      <pc:sldChg chg="modSp mod">
        <pc:chgData name="park ga youn" userId="e8e70111e1901dad" providerId="LiveId" clId="{C2C13484-EB21-49BC-AEA5-619CACEA5D7A}" dt="2020-07-16T02:38:59.476" v="8414" actId="20577"/>
        <pc:sldMkLst>
          <pc:docMk/>
          <pc:sldMk cId="123460577" sldId="305"/>
        </pc:sldMkLst>
        <pc:spChg chg="mod">
          <ac:chgData name="park ga youn" userId="e8e70111e1901dad" providerId="LiveId" clId="{C2C13484-EB21-49BC-AEA5-619CACEA5D7A}" dt="2020-07-14T04:51:59.949" v="3309" actId="2711"/>
          <ac:spMkLst>
            <pc:docMk/>
            <pc:sldMk cId="123460577" sldId="305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4T04:51:59.949" v="3309" actId="2711"/>
          <ac:spMkLst>
            <pc:docMk/>
            <pc:sldMk cId="123460577" sldId="305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38:59.476" v="8414" actId="20577"/>
          <ac:spMkLst>
            <pc:docMk/>
            <pc:sldMk cId="123460577" sldId="305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2:14:35.743" v="12116" actId="1076"/>
        <pc:sldMkLst>
          <pc:docMk/>
          <pc:sldMk cId="3226453637" sldId="306"/>
        </pc:sldMkLst>
        <pc:spChg chg="add del mod">
          <ac:chgData name="park ga youn" userId="e8e70111e1901dad" providerId="LiveId" clId="{C2C13484-EB21-49BC-AEA5-619CACEA5D7A}" dt="2020-07-17T02:07:01.609" v="11836" actId="478"/>
          <ac:spMkLst>
            <pc:docMk/>
            <pc:sldMk cId="3226453637" sldId="306"/>
            <ac:spMk id="10" creationId="{77CE4315-9D39-4C1D-9765-53D4618F635A}"/>
          </ac:spMkLst>
        </pc:spChg>
        <pc:spChg chg="add mod">
          <ac:chgData name="park ga youn" userId="e8e70111e1901dad" providerId="LiveId" clId="{C2C13484-EB21-49BC-AEA5-619CACEA5D7A}" dt="2020-07-17T02:06:13.187" v="11823" actId="1076"/>
          <ac:spMkLst>
            <pc:docMk/>
            <pc:sldMk cId="3226453637" sldId="306"/>
            <ac:spMk id="12" creationId="{195F8A31-88BA-41E0-8E25-C13728AC8CC5}"/>
          </ac:spMkLst>
        </pc:spChg>
        <pc:spChg chg="add mod">
          <ac:chgData name="park ga youn" userId="e8e70111e1901dad" providerId="LiveId" clId="{C2C13484-EB21-49BC-AEA5-619CACEA5D7A}" dt="2020-07-17T02:06:13.187" v="11823" actId="1076"/>
          <ac:spMkLst>
            <pc:docMk/>
            <pc:sldMk cId="3226453637" sldId="306"/>
            <ac:spMk id="13" creationId="{C76211C7-25BF-4E59-A88A-01062EB27467}"/>
          </ac:spMkLst>
        </pc:spChg>
        <pc:spChg chg="add mod">
          <ac:chgData name="park ga youn" userId="e8e70111e1901dad" providerId="LiveId" clId="{C2C13484-EB21-49BC-AEA5-619CACEA5D7A}" dt="2020-07-17T02:07:04.267" v="11837" actId="20577"/>
          <ac:spMkLst>
            <pc:docMk/>
            <pc:sldMk cId="3226453637" sldId="306"/>
            <ac:spMk id="14" creationId="{78857F35-E9D7-4CA4-B9EE-E1074AF77A23}"/>
          </ac:spMkLst>
        </pc:spChg>
        <pc:spChg chg="mod">
          <ac:chgData name="park ga youn" userId="e8e70111e1901dad" providerId="LiveId" clId="{C2C13484-EB21-49BC-AEA5-619CACEA5D7A}" dt="2020-07-17T02:06:08.518" v="11822"/>
          <ac:spMkLst>
            <pc:docMk/>
            <pc:sldMk cId="3226453637" sldId="306"/>
            <ac:spMk id="16" creationId="{56069D0B-7976-4C65-848D-0F01CAC6C88F}"/>
          </ac:spMkLst>
        </pc:spChg>
        <pc:spChg chg="mod">
          <ac:chgData name="park ga youn" userId="e8e70111e1901dad" providerId="LiveId" clId="{C2C13484-EB21-49BC-AEA5-619CACEA5D7A}" dt="2020-07-17T02:06:08.518" v="11822"/>
          <ac:spMkLst>
            <pc:docMk/>
            <pc:sldMk cId="3226453637" sldId="306"/>
            <ac:spMk id="17" creationId="{6931F0FE-5708-4704-AA3B-B783EC0041A7}"/>
          </ac:spMkLst>
        </pc:spChg>
        <pc:spChg chg="add mod">
          <ac:chgData name="park ga youn" userId="e8e70111e1901dad" providerId="LiveId" clId="{C2C13484-EB21-49BC-AEA5-619CACEA5D7A}" dt="2020-07-17T02:06:13.187" v="11823" actId="1076"/>
          <ac:spMkLst>
            <pc:docMk/>
            <pc:sldMk cId="3226453637" sldId="306"/>
            <ac:spMk id="19" creationId="{4774668B-FBCD-4EFB-A12C-F0501C51DCD1}"/>
          </ac:spMkLst>
        </pc:spChg>
        <pc:spChg chg="add mod">
          <ac:chgData name="park ga youn" userId="e8e70111e1901dad" providerId="LiveId" clId="{C2C13484-EB21-49BC-AEA5-619CACEA5D7A}" dt="2020-07-17T02:14:33.234" v="12114" actId="20577"/>
          <ac:spMkLst>
            <pc:docMk/>
            <pc:sldMk cId="3226453637" sldId="306"/>
            <ac:spMk id="20" creationId="{C44AA56F-B7E7-4FAA-9893-F847432BCAAD}"/>
          </ac:spMkLst>
        </pc:spChg>
        <pc:spChg chg="add mod">
          <ac:chgData name="park ga youn" userId="e8e70111e1901dad" providerId="LiveId" clId="{C2C13484-EB21-49BC-AEA5-619CACEA5D7A}" dt="2020-07-17T02:06:13.187" v="11823" actId="1076"/>
          <ac:spMkLst>
            <pc:docMk/>
            <pc:sldMk cId="3226453637" sldId="306"/>
            <ac:spMk id="21" creationId="{F71A2B3D-BBC8-4B57-8A3F-E44AC2AACC69}"/>
          </ac:spMkLst>
        </pc:spChg>
        <pc:spChg chg="add mod">
          <ac:chgData name="park ga youn" userId="e8e70111e1901dad" providerId="LiveId" clId="{C2C13484-EB21-49BC-AEA5-619CACEA5D7A}" dt="2020-07-17T02:14:35.743" v="12116" actId="1076"/>
          <ac:spMkLst>
            <pc:docMk/>
            <pc:sldMk cId="3226453637" sldId="306"/>
            <ac:spMk id="22" creationId="{E614D3C2-9ECF-46A8-8413-4FB0971D0DA2}"/>
          </ac:spMkLst>
        </pc:spChg>
        <pc:spChg chg="mod">
          <ac:chgData name="park ga youn" userId="e8e70111e1901dad" providerId="LiveId" clId="{C2C13484-EB21-49BC-AEA5-619CACEA5D7A}" dt="2020-07-16T02:58:51.372" v="9104" actId="14861"/>
          <ac:spMkLst>
            <pc:docMk/>
            <pc:sldMk cId="3226453637" sldId="306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8:51.372" v="9104" actId="14861"/>
          <ac:spMkLst>
            <pc:docMk/>
            <pc:sldMk cId="3226453637" sldId="306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6T02:58:51.372" v="9104" actId="14861"/>
          <ac:spMkLst>
            <pc:docMk/>
            <pc:sldMk cId="3226453637" sldId="306"/>
            <ac:spMk id="29" creationId="{CE83B5D5-5315-4992-83E7-4F061CFE8013}"/>
          </ac:spMkLst>
        </pc:spChg>
        <pc:spChg chg="mod">
          <ac:chgData name="park ga youn" userId="e8e70111e1901dad" providerId="LiveId" clId="{C2C13484-EB21-49BC-AEA5-619CACEA5D7A}" dt="2020-07-16T02:58:51.372" v="9104" actId="14861"/>
          <ac:spMkLst>
            <pc:docMk/>
            <pc:sldMk cId="3226453637" sldId="306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06:13.187" v="11823" actId="1076"/>
          <ac:grpSpMkLst>
            <pc:docMk/>
            <pc:sldMk cId="3226453637" sldId="306"/>
            <ac:grpSpMk id="15" creationId="{BE59650B-03C3-45FF-A266-C1A33A3FA3CC}"/>
          </ac:grpSpMkLst>
        </pc:grpChg>
        <pc:graphicFrameChg chg="mod modGraphic">
          <ac:chgData name="park ga youn" userId="e8e70111e1901dad" providerId="LiveId" clId="{C2C13484-EB21-49BC-AEA5-619CACEA5D7A}" dt="2020-07-14T05:14:32.113" v="3688"/>
          <ac:graphicFrameMkLst>
            <pc:docMk/>
            <pc:sldMk cId="3226453637" sldId="30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06:17.755" v="11825" actId="14100"/>
          <ac:graphicFrameMkLst>
            <pc:docMk/>
            <pc:sldMk cId="3226453637" sldId="306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4T05:17:36.185" v="3710" actId="478"/>
          <ac:picMkLst>
            <pc:docMk/>
            <pc:sldMk cId="3226453637" sldId="306"/>
            <ac:picMk id="2" creationId="{CE0E5963-9D43-477C-9141-06F0DB888304}"/>
          </ac:picMkLst>
        </pc:picChg>
        <pc:picChg chg="add mod ord">
          <ac:chgData name="park ga youn" userId="e8e70111e1901dad" providerId="LiveId" clId="{C2C13484-EB21-49BC-AEA5-619CACEA5D7A}" dt="2020-07-17T02:06:15.226" v="11824" actId="14100"/>
          <ac:picMkLst>
            <pc:docMk/>
            <pc:sldMk cId="3226453637" sldId="306"/>
            <ac:picMk id="3" creationId="{E96CC40F-650F-4959-985B-8BAEB0E3200C}"/>
          </ac:picMkLst>
        </pc:picChg>
        <pc:picChg chg="del">
          <ac:chgData name="park ga youn" userId="e8e70111e1901dad" providerId="LiveId" clId="{C2C13484-EB21-49BC-AEA5-619CACEA5D7A}" dt="2020-07-14T05:16:07.198" v="3699" actId="478"/>
          <ac:picMkLst>
            <pc:docMk/>
            <pc:sldMk cId="3226453637" sldId="306"/>
            <ac:picMk id="8" creationId="{2DBF925C-D560-477B-A894-E5A388E34F5C}"/>
          </ac:picMkLst>
        </pc:picChg>
        <pc:picChg chg="add mod">
          <ac:chgData name="park ga youn" userId="e8e70111e1901dad" providerId="LiveId" clId="{C2C13484-EB21-49BC-AEA5-619CACEA5D7A}" dt="2020-07-13T08:35:44.950" v="128"/>
          <ac:picMkLst>
            <pc:docMk/>
            <pc:sldMk cId="3226453637" sldId="306"/>
            <ac:picMk id="9" creationId="{189C5131-D229-4DE4-B8F7-D4F67355A417}"/>
          </ac:picMkLst>
        </pc:picChg>
      </pc:sldChg>
      <pc:sldChg chg="addSp delSp modSp mod">
        <pc:chgData name="park ga youn" userId="e8e70111e1901dad" providerId="LiveId" clId="{C2C13484-EB21-49BC-AEA5-619CACEA5D7A}" dt="2020-07-17T02:14:29.965" v="12113" actId="1076"/>
        <pc:sldMkLst>
          <pc:docMk/>
          <pc:sldMk cId="4116228828" sldId="308"/>
        </pc:sldMkLst>
        <pc:spChg chg="add del mod">
          <ac:chgData name="park ga youn" userId="e8e70111e1901dad" providerId="LiveId" clId="{C2C13484-EB21-49BC-AEA5-619CACEA5D7A}" dt="2020-07-17T02:07:20.723" v="11840" actId="478"/>
          <ac:spMkLst>
            <pc:docMk/>
            <pc:sldMk cId="4116228828" sldId="308"/>
            <ac:spMk id="11" creationId="{2FDC20FE-E371-491B-B12C-FD619CD1A9BC}"/>
          </ac:spMkLst>
        </pc:spChg>
        <pc:spChg chg="add 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12" creationId="{D021752A-CC8A-4AEB-9F4C-AD9BBFBD16D7}"/>
          </ac:spMkLst>
        </pc:spChg>
        <pc:spChg chg="del mod">
          <ac:chgData name="park ga youn" userId="e8e70111e1901dad" providerId="LiveId" clId="{C2C13484-EB21-49BC-AEA5-619CACEA5D7A}" dt="2020-07-15T03:18:50.938" v="4482" actId="478"/>
          <ac:spMkLst>
            <pc:docMk/>
            <pc:sldMk cId="4116228828" sldId="308"/>
            <ac:spMk id="14" creationId="{AF3C7F2A-2A7B-49DE-A9A2-9309BF6AA96F}"/>
          </ac:spMkLst>
        </pc:spChg>
        <pc:spChg chg="add 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14" creationId="{C1240904-78AF-44BA-890F-FD9FEF7C3526}"/>
          </ac:spMkLst>
        </pc:spChg>
        <pc:spChg chg="add mod">
          <ac:chgData name="park ga youn" userId="e8e70111e1901dad" providerId="LiveId" clId="{C2C13484-EB21-49BC-AEA5-619CACEA5D7A}" dt="2020-07-17T02:07:31.651" v="11874" actId="1076"/>
          <ac:spMkLst>
            <pc:docMk/>
            <pc:sldMk cId="4116228828" sldId="308"/>
            <ac:spMk id="15" creationId="{CA56FADE-8632-4FD7-867D-AEF52D64D97A}"/>
          </ac:spMkLst>
        </pc:spChg>
        <pc:spChg chg="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18" creationId="{EE6B0F8A-0EAE-4A3C-BAB3-43B999BE2B0A}"/>
          </ac:spMkLst>
        </pc:spChg>
        <pc:spChg chg="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19" creationId="{26CE2CE5-F612-412A-AAF9-29200F645243}"/>
          </ac:spMkLst>
        </pc:spChg>
        <pc:spChg chg="add 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20" creationId="{1FE733AE-A6B0-4478-8734-ED39303BB0EC}"/>
          </ac:spMkLst>
        </pc:spChg>
        <pc:spChg chg="add mod">
          <ac:chgData name="park ga youn" userId="e8e70111e1901dad" providerId="LiveId" clId="{C2C13484-EB21-49BC-AEA5-619CACEA5D7A}" dt="2020-07-17T02:14:27.407" v="12111" actId="20577"/>
          <ac:spMkLst>
            <pc:docMk/>
            <pc:sldMk cId="4116228828" sldId="308"/>
            <ac:spMk id="21" creationId="{C80E62EE-7B65-4A61-9458-DC2E92FBBE34}"/>
          </ac:spMkLst>
        </pc:spChg>
        <pc:spChg chg="add mod">
          <ac:chgData name="park ga youn" userId="e8e70111e1901dad" providerId="LiveId" clId="{C2C13484-EB21-49BC-AEA5-619CACEA5D7A}" dt="2020-07-17T02:07:17.883" v="11839"/>
          <ac:spMkLst>
            <pc:docMk/>
            <pc:sldMk cId="4116228828" sldId="308"/>
            <ac:spMk id="22" creationId="{B9801F76-1B80-4931-A5DD-42D4B7CD69F2}"/>
          </ac:spMkLst>
        </pc:spChg>
        <pc:spChg chg="add mod">
          <ac:chgData name="park ga youn" userId="e8e70111e1901dad" providerId="LiveId" clId="{C2C13484-EB21-49BC-AEA5-619CACEA5D7A}" dt="2020-07-17T02:14:29.965" v="12113" actId="1076"/>
          <ac:spMkLst>
            <pc:docMk/>
            <pc:sldMk cId="4116228828" sldId="308"/>
            <ac:spMk id="23" creationId="{B837AD94-9E78-4CEB-8806-82530D9501E2}"/>
          </ac:spMkLst>
        </pc:spChg>
        <pc:spChg chg="mod">
          <ac:chgData name="park ga youn" userId="e8e70111e1901dad" providerId="LiveId" clId="{C2C13484-EB21-49BC-AEA5-619CACEA5D7A}" dt="2020-07-14T05:20:51.027" v="3727" actId="1076"/>
          <ac:spMkLst>
            <pc:docMk/>
            <pc:sldMk cId="4116228828" sldId="308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4T05:20:54.019" v="3728" actId="1076"/>
          <ac:spMkLst>
            <pc:docMk/>
            <pc:sldMk cId="4116228828" sldId="308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4T05:20:55.420" v="3729" actId="1076"/>
          <ac:spMkLst>
            <pc:docMk/>
            <pc:sldMk cId="4116228828" sldId="308"/>
            <ac:spMk id="29" creationId="{CE83B5D5-5315-4992-83E7-4F061CFE8013}"/>
          </ac:spMkLst>
        </pc:spChg>
        <pc:spChg chg="mod">
          <ac:chgData name="park ga youn" userId="e8e70111e1901dad" providerId="LiveId" clId="{C2C13484-EB21-49BC-AEA5-619CACEA5D7A}" dt="2020-07-14T05:20:49.486" v="3726" actId="1076"/>
          <ac:spMkLst>
            <pc:docMk/>
            <pc:sldMk cId="4116228828" sldId="308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07:17.883" v="11839"/>
          <ac:grpSpMkLst>
            <pc:docMk/>
            <pc:sldMk cId="4116228828" sldId="308"/>
            <ac:grpSpMk id="17" creationId="{24C3D223-54FF-41BD-A3C0-125405E39D76}"/>
          </ac:grpSpMkLst>
        </pc:grpChg>
        <pc:graphicFrameChg chg="mod modGraphic">
          <ac:chgData name="park ga youn" userId="e8e70111e1901dad" providerId="LiveId" clId="{C2C13484-EB21-49BC-AEA5-619CACEA5D7A}" dt="2020-07-15T08:04:32.715" v="4812" actId="20577"/>
          <ac:graphicFrameMkLst>
            <pc:docMk/>
            <pc:sldMk cId="4116228828" sldId="308"/>
            <ac:graphicFrameMk id="13" creationId="{640D8326-1E13-4D34-B7E7-CA9623ED8853}"/>
          </ac:graphicFrameMkLst>
        </pc:graphicFrameChg>
        <pc:graphicFrameChg chg="mod modGraphic">
          <ac:chgData name="park ga youn" userId="e8e70111e1901dad" providerId="LiveId" clId="{C2C13484-EB21-49BC-AEA5-619CACEA5D7A}" dt="2020-07-14T05:21:29.051" v="3745"/>
          <ac:graphicFrameMkLst>
            <pc:docMk/>
            <pc:sldMk cId="4116228828" sldId="308"/>
            <ac:graphicFrameMk id="16" creationId="{42D1D627-09C6-440D-BA08-8283D5F0C936}"/>
          </ac:graphicFrameMkLst>
        </pc:graphicFrameChg>
        <pc:picChg chg="add mod ord">
          <ac:chgData name="park ga youn" userId="e8e70111e1901dad" providerId="LiveId" clId="{C2C13484-EB21-49BC-AEA5-619CACEA5D7A}" dt="2020-07-14T05:20:43.373" v="3725" actId="14861"/>
          <ac:picMkLst>
            <pc:docMk/>
            <pc:sldMk cId="4116228828" sldId="308"/>
            <ac:picMk id="2" creationId="{F47407CB-6C8D-474C-836D-4E7CBE25FE04}"/>
          </ac:picMkLst>
        </pc:picChg>
        <pc:picChg chg="del">
          <ac:chgData name="park ga youn" userId="e8e70111e1901dad" providerId="LiveId" clId="{C2C13484-EB21-49BC-AEA5-619CACEA5D7A}" dt="2020-07-14T05:20:31.626" v="3720" actId="478"/>
          <ac:picMkLst>
            <pc:docMk/>
            <pc:sldMk cId="4116228828" sldId="308"/>
            <ac:picMk id="6" creationId="{2224A990-0C73-490A-BC27-D241DC802891}"/>
          </ac:picMkLst>
        </pc:picChg>
        <pc:picChg chg="add mod">
          <ac:chgData name="park ga youn" userId="e8e70111e1901dad" providerId="LiveId" clId="{C2C13484-EB21-49BC-AEA5-619CACEA5D7A}" dt="2020-07-13T08:35:46.290" v="129"/>
          <ac:picMkLst>
            <pc:docMk/>
            <pc:sldMk cId="4116228828" sldId="308"/>
            <ac:picMk id="10" creationId="{B902A9A9-C9D7-4C52-962B-5956FB8D3170}"/>
          </ac:picMkLst>
        </pc:picChg>
      </pc:sldChg>
      <pc:sldChg chg="addSp delSp modSp mod">
        <pc:chgData name="park ga youn" userId="e8e70111e1901dad" providerId="LiveId" clId="{C2C13484-EB21-49BC-AEA5-619CACEA5D7A}" dt="2020-07-17T02:14:22.656" v="12110" actId="1076"/>
        <pc:sldMkLst>
          <pc:docMk/>
          <pc:sldMk cId="2525007052" sldId="309"/>
        </pc:sldMkLst>
        <pc:spChg chg="add mod">
          <ac:chgData name="park ga youn" userId="e8e70111e1901dad" providerId="LiveId" clId="{C2C13484-EB21-49BC-AEA5-619CACEA5D7A}" dt="2020-07-17T02:12:55.890" v="12096" actId="1076"/>
          <ac:spMkLst>
            <pc:docMk/>
            <pc:sldMk cId="2525007052" sldId="309"/>
            <ac:spMk id="3" creationId="{FF34442A-E4F0-4502-AEB5-5214F3D5B8DB}"/>
          </ac:spMkLst>
        </pc:spChg>
        <pc:spChg chg="add del mod">
          <ac:chgData name="park ga youn" userId="e8e70111e1901dad" providerId="LiveId" clId="{C2C13484-EB21-49BC-AEA5-619CACEA5D7A}" dt="2020-07-17T02:09:14.151" v="11926" actId="478"/>
          <ac:spMkLst>
            <pc:docMk/>
            <pc:sldMk cId="2525007052" sldId="309"/>
            <ac:spMk id="11" creationId="{D8DEA06F-A887-4565-961D-453B80027197}"/>
          </ac:spMkLst>
        </pc:spChg>
        <pc:spChg chg="add mod">
          <ac:chgData name="park ga youn" userId="e8e70111e1901dad" providerId="LiveId" clId="{C2C13484-EB21-49BC-AEA5-619CACEA5D7A}" dt="2020-07-17T02:08:47.576" v="11921" actId="1076"/>
          <ac:spMkLst>
            <pc:docMk/>
            <pc:sldMk cId="2525007052" sldId="309"/>
            <ac:spMk id="12" creationId="{7FF5EF77-4398-4EB8-B965-904F445F2688}"/>
          </ac:spMkLst>
        </pc:spChg>
        <pc:spChg chg="add mod">
          <ac:chgData name="park ga youn" userId="e8e70111e1901dad" providerId="LiveId" clId="{C2C13484-EB21-49BC-AEA5-619CACEA5D7A}" dt="2020-07-17T02:08:47.576" v="11921" actId="1076"/>
          <ac:spMkLst>
            <pc:docMk/>
            <pc:sldMk cId="2525007052" sldId="309"/>
            <ac:spMk id="14" creationId="{D0516F78-385D-49DF-A524-97D0F7361E49}"/>
          </ac:spMkLst>
        </pc:spChg>
        <pc:spChg chg="add mod">
          <ac:chgData name="park ga youn" userId="e8e70111e1901dad" providerId="LiveId" clId="{C2C13484-EB21-49BC-AEA5-619CACEA5D7A}" dt="2020-07-17T02:09:27.992" v="11959" actId="1076"/>
          <ac:spMkLst>
            <pc:docMk/>
            <pc:sldMk cId="2525007052" sldId="309"/>
            <ac:spMk id="15" creationId="{0FD0A3B3-AF03-40A1-A2A2-71268B3B2F9E}"/>
          </ac:spMkLst>
        </pc:spChg>
        <pc:spChg chg="mod">
          <ac:chgData name="park ga youn" userId="e8e70111e1901dad" providerId="LiveId" clId="{C2C13484-EB21-49BC-AEA5-619CACEA5D7A}" dt="2020-07-17T02:12:31.289" v="12059" actId="20577"/>
          <ac:spMkLst>
            <pc:docMk/>
            <pc:sldMk cId="2525007052" sldId="309"/>
            <ac:spMk id="17" creationId="{6A723568-6135-4DF6-A214-DFFFBBFD1CE5}"/>
          </ac:spMkLst>
        </pc:spChg>
        <pc:spChg chg="mod">
          <ac:chgData name="park ga youn" userId="e8e70111e1901dad" providerId="LiveId" clId="{C2C13484-EB21-49BC-AEA5-619CACEA5D7A}" dt="2020-07-17T02:08:44.270" v="11920"/>
          <ac:spMkLst>
            <pc:docMk/>
            <pc:sldMk cId="2525007052" sldId="309"/>
            <ac:spMk id="19" creationId="{B0A18284-65C5-477E-9973-E744D46482F5}"/>
          </ac:spMkLst>
        </pc:spChg>
        <pc:spChg chg="add mod">
          <ac:chgData name="park ga youn" userId="e8e70111e1901dad" providerId="LiveId" clId="{C2C13484-EB21-49BC-AEA5-619CACEA5D7A}" dt="2020-07-17T02:08:47.576" v="11921" actId="1076"/>
          <ac:spMkLst>
            <pc:docMk/>
            <pc:sldMk cId="2525007052" sldId="309"/>
            <ac:spMk id="20" creationId="{52B79585-6E5A-418A-9CA9-019A357E5A31}"/>
          </ac:spMkLst>
        </pc:spChg>
        <pc:spChg chg="add mod">
          <ac:chgData name="park ga youn" userId="e8e70111e1901dad" providerId="LiveId" clId="{C2C13484-EB21-49BC-AEA5-619CACEA5D7A}" dt="2020-07-17T02:14:12.054" v="12097" actId="6549"/>
          <ac:spMkLst>
            <pc:docMk/>
            <pc:sldMk cId="2525007052" sldId="309"/>
            <ac:spMk id="21" creationId="{5C35E979-6686-495D-930D-CF426560A7E8}"/>
          </ac:spMkLst>
        </pc:spChg>
        <pc:spChg chg="add mod">
          <ac:chgData name="park ga youn" userId="e8e70111e1901dad" providerId="LiveId" clId="{C2C13484-EB21-49BC-AEA5-619CACEA5D7A}" dt="2020-07-17T02:08:47.576" v="11921" actId="1076"/>
          <ac:spMkLst>
            <pc:docMk/>
            <pc:sldMk cId="2525007052" sldId="309"/>
            <ac:spMk id="22" creationId="{68597298-2DC5-4EAE-8C20-F6DD0ABC0A81}"/>
          </ac:spMkLst>
        </pc:spChg>
        <pc:spChg chg="add del mod">
          <ac:chgData name="park ga youn" userId="e8e70111e1901dad" providerId="LiveId" clId="{C2C13484-EB21-49BC-AEA5-619CACEA5D7A}" dt="2020-07-17T02:10:20.640" v="11964"/>
          <ac:spMkLst>
            <pc:docMk/>
            <pc:sldMk cId="2525007052" sldId="309"/>
            <ac:spMk id="23" creationId="{EBFE8C65-4468-4448-AF45-2DE16078F667}"/>
          </ac:spMkLst>
        </pc:spChg>
        <pc:spChg chg="add mod">
          <ac:chgData name="park ga youn" userId="e8e70111e1901dad" providerId="LiveId" clId="{C2C13484-EB21-49BC-AEA5-619CACEA5D7A}" dt="2020-07-17T02:12:22.540" v="12036" actId="6549"/>
          <ac:spMkLst>
            <pc:docMk/>
            <pc:sldMk cId="2525007052" sldId="309"/>
            <ac:spMk id="24" creationId="{2DFF3F9B-E8B1-4EEE-8C7F-13853D7BAC78}"/>
          </ac:spMkLst>
        </pc:spChg>
        <pc:spChg chg="add mod">
          <ac:chgData name="park ga youn" userId="e8e70111e1901dad" providerId="LiveId" clId="{C2C13484-EB21-49BC-AEA5-619CACEA5D7A}" dt="2020-07-17T02:10:25.762" v="11966" actId="1076"/>
          <ac:spMkLst>
            <pc:docMk/>
            <pc:sldMk cId="2525007052" sldId="309"/>
            <ac:spMk id="25" creationId="{318884AD-8F13-470A-9D7C-9FBE50FA7F09}"/>
          </ac:spMkLst>
        </pc:spChg>
        <pc:spChg chg="add mod">
          <ac:chgData name="park ga youn" userId="e8e70111e1901dad" providerId="LiveId" clId="{C2C13484-EB21-49BC-AEA5-619CACEA5D7A}" dt="2020-07-17T02:14:22.656" v="12110" actId="1076"/>
          <ac:spMkLst>
            <pc:docMk/>
            <pc:sldMk cId="2525007052" sldId="309"/>
            <ac:spMk id="26" creationId="{90EFCF89-8123-462A-BD8F-FA8323737D4F}"/>
          </ac:spMkLst>
        </pc:spChg>
        <pc:spChg chg="mod">
          <ac:chgData name="park ga youn" userId="e8e70111e1901dad" providerId="LiveId" clId="{C2C13484-EB21-49BC-AEA5-619CACEA5D7A}" dt="2020-07-15T03:09:55.210" v="4060" actId="1076"/>
          <ac:spMkLst>
            <pc:docMk/>
            <pc:sldMk cId="2525007052" sldId="309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5T03:09:49.019" v="4057" actId="1076"/>
          <ac:spMkLst>
            <pc:docMk/>
            <pc:sldMk cId="2525007052" sldId="309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5T03:09:51.405" v="4058" actId="1076"/>
          <ac:spMkLst>
            <pc:docMk/>
            <pc:sldMk cId="2525007052" sldId="309"/>
            <ac:spMk id="29" creationId="{CE83B5D5-5315-4992-83E7-4F061CFE8013}"/>
          </ac:spMkLst>
        </pc:spChg>
        <pc:spChg chg="mod">
          <ac:chgData name="park ga youn" userId="e8e70111e1901dad" providerId="LiveId" clId="{C2C13484-EB21-49BC-AEA5-619CACEA5D7A}" dt="2020-07-15T03:09:53.278" v="4059" actId="1076"/>
          <ac:spMkLst>
            <pc:docMk/>
            <pc:sldMk cId="2525007052" sldId="309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08:47.576" v="11921" actId="1076"/>
          <ac:grpSpMkLst>
            <pc:docMk/>
            <pc:sldMk cId="2525007052" sldId="309"/>
            <ac:grpSpMk id="16" creationId="{D62788BD-5CC1-4036-A340-F51841CBE459}"/>
          </ac:grpSpMkLst>
        </pc:grpChg>
        <pc:graphicFrameChg chg="mod modGraphic">
          <ac:chgData name="park ga youn" userId="e8e70111e1901dad" providerId="LiveId" clId="{C2C13484-EB21-49BC-AEA5-619CACEA5D7A}" dt="2020-07-15T03:10:47.780" v="4078"/>
          <ac:graphicFrameMkLst>
            <pc:docMk/>
            <pc:sldMk cId="2525007052" sldId="309"/>
            <ac:graphicFrameMk id="13" creationId="{913283BA-2E7E-4F7A-BA55-F19DB80F08CD}"/>
          </ac:graphicFrameMkLst>
        </pc:graphicFrameChg>
        <pc:graphicFrameChg chg="mod modGraphic">
          <ac:chgData name="park ga youn" userId="e8e70111e1901dad" providerId="LiveId" clId="{C2C13484-EB21-49BC-AEA5-619CACEA5D7A}" dt="2020-07-17T02:08:57.580" v="11923" actId="14100"/>
          <ac:graphicFrameMkLst>
            <pc:docMk/>
            <pc:sldMk cId="2525007052" sldId="309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5T03:09:43.691" v="4056" actId="14861"/>
          <ac:picMkLst>
            <pc:docMk/>
            <pc:sldMk cId="2525007052" sldId="309"/>
            <ac:picMk id="2" creationId="{2929B5E4-8E92-489D-8046-0EA54E867184}"/>
          </ac:picMkLst>
        </pc:picChg>
        <pc:picChg chg="del">
          <ac:chgData name="park ga youn" userId="e8e70111e1901dad" providerId="LiveId" clId="{C2C13484-EB21-49BC-AEA5-619CACEA5D7A}" dt="2020-07-15T03:09:32.045" v="4050" actId="478"/>
          <ac:picMkLst>
            <pc:docMk/>
            <pc:sldMk cId="2525007052" sldId="309"/>
            <ac:picMk id="3" creationId="{32BF079B-EF7B-4473-9DEA-BF10C33BBE7C}"/>
          </ac:picMkLst>
        </pc:picChg>
        <pc:picChg chg="add mod">
          <ac:chgData name="park ga youn" userId="e8e70111e1901dad" providerId="LiveId" clId="{C2C13484-EB21-49BC-AEA5-619CACEA5D7A}" dt="2020-07-13T08:35:46.798" v="130"/>
          <ac:picMkLst>
            <pc:docMk/>
            <pc:sldMk cId="2525007052" sldId="309"/>
            <ac:picMk id="9" creationId="{A12B01E4-9193-4901-BD42-2FC711668918}"/>
          </ac:picMkLst>
        </pc:picChg>
      </pc:sldChg>
      <pc:sldChg chg="addSp delSp modSp mod">
        <pc:chgData name="park ga youn" userId="e8e70111e1901dad" providerId="LiveId" clId="{C2C13484-EB21-49BC-AEA5-619CACEA5D7A}" dt="2020-07-17T02:15:03.051" v="12146" actId="14100"/>
        <pc:sldMkLst>
          <pc:docMk/>
          <pc:sldMk cId="743083456" sldId="310"/>
        </pc:sldMkLst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2" creationId="{0C7FFF24-279C-4544-9837-E3B2322ED18C}"/>
          </ac:spMkLst>
        </pc:spChg>
        <pc:spChg chg="add del mod">
          <ac:chgData name="park ga youn" userId="e8e70111e1901dad" providerId="LiveId" clId="{C2C13484-EB21-49BC-AEA5-619CACEA5D7A}" dt="2020-07-17T02:14:49.165" v="12117" actId="478"/>
          <ac:spMkLst>
            <pc:docMk/>
            <pc:sldMk cId="743083456" sldId="310"/>
            <ac:spMk id="13" creationId="{FCA1EF36-ACFC-40A0-9F17-96B6B0E2EFA2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4" creationId="{29C46847-7729-453D-B904-D6685572D14B}"/>
          </ac:spMkLst>
        </pc:spChg>
        <pc:spChg chg="add mod">
          <ac:chgData name="park ga youn" userId="e8e70111e1901dad" providerId="LiveId" clId="{C2C13484-EB21-49BC-AEA5-619CACEA5D7A}" dt="2020-07-17T02:14:58.906" v="12144" actId="1076"/>
          <ac:spMkLst>
            <pc:docMk/>
            <pc:sldMk cId="743083456" sldId="310"/>
            <ac:spMk id="15" creationId="{03E74166-9108-4081-B1F8-E6E595FA7F7F}"/>
          </ac:spMkLst>
        </pc:spChg>
        <pc:spChg chg="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7" creationId="{2193687F-9397-4410-B328-E5A8C1FC02C5}"/>
          </ac:spMkLst>
        </pc:spChg>
        <pc:spChg chg="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8" creationId="{782F542B-FEBA-46BD-B3C8-67724B47634E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19" creationId="{68FD6710-AA39-454E-BBB8-054E2D368F2F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0" creationId="{EBC14232-8A03-45A9-B95F-D41888CDC5CA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1" creationId="{DCFC9280-7D3F-4502-8DF5-D1A7161D9DCB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2" creationId="{0AD0912F-A453-4902-B21F-84DEBEA5C89F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3" creationId="{3F988CFA-0A95-4D84-9A55-A20CC8129B86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4" creationId="{2853B13F-C2D3-47F9-929B-F7E1F7B12550}"/>
          </ac:spMkLst>
        </pc:spChg>
        <pc:spChg chg="add mod">
          <ac:chgData name="park ga youn" userId="e8e70111e1901dad" providerId="LiveId" clId="{C2C13484-EB21-49BC-AEA5-619CACEA5D7A}" dt="2020-07-17T02:14:49.368" v="12118"/>
          <ac:spMkLst>
            <pc:docMk/>
            <pc:sldMk cId="743083456" sldId="310"/>
            <ac:spMk id="25" creationId="{036F2F3C-C7BC-4FB4-8739-5E3927A1ABFE}"/>
          </ac:spMkLst>
        </pc:spChg>
        <pc:spChg chg="mod">
          <ac:chgData name="park ga youn" userId="e8e70111e1901dad" providerId="LiveId" clId="{C2C13484-EB21-49BC-AEA5-619CACEA5D7A}" dt="2020-07-15T03:17:25.676" v="4430" actId="1076"/>
          <ac:spMkLst>
            <pc:docMk/>
            <pc:sldMk cId="743083456" sldId="310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5T03:17:29.595" v="4431" actId="1076"/>
          <ac:spMkLst>
            <pc:docMk/>
            <pc:sldMk cId="743083456" sldId="310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5T03:17:34.340" v="4433" actId="1076"/>
          <ac:spMkLst>
            <pc:docMk/>
            <pc:sldMk cId="743083456" sldId="310"/>
            <ac:spMk id="31" creationId="{133EAEEA-67A5-448E-8690-701BDD37208A}"/>
          </ac:spMkLst>
        </pc:spChg>
        <pc:spChg chg="mod">
          <ac:chgData name="park ga youn" userId="e8e70111e1901dad" providerId="LiveId" clId="{C2C13484-EB21-49BC-AEA5-619CACEA5D7A}" dt="2020-07-15T03:17:24.180" v="4429" actId="1076"/>
          <ac:spMkLst>
            <pc:docMk/>
            <pc:sldMk cId="743083456" sldId="310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14:49.368" v="12118"/>
          <ac:grpSpMkLst>
            <pc:docMk/>
            <pc:sldMk cId="743083456" sldId="310"/>
            <ac:grpSpMk id="16" creationId="{5275B6A7-E367-4CBF-A106-7CEC351CF037}"/>
          </ac:grpSpMkLst>
        </pc:grpChg>
        <pc:graphicFrameChg chg="add mod modGraphic">
          <ac:chgData name="park ga youn" userId="e8e70111e1901dad" providerId="LiveId" clId="{C2C13484-EB21-49BC-AEA5-619CACEA5D7A}" dt="2020-07-15T03:11:39.412" v="4106"/>
          <ac:graphicFrameMkLst>
            <pc:docMk/>
            <pc:sldMk cId="743083456" sldId="310"/>
            <ac:graphicFrameMk id="10" creationId="{DCC5BDA8-CAB1-4B7F-9E6F-13CC65B7C4AD}"/>
          </ac:graphicFrameMkLst>
        </pc:graphicFrameChg>
        <pc:graphicFrameChg chg="add mod modGraphic">
          <ac:chgData name="park ga youn" userId="e8e70111e1901dad" providerId="LiveId" clId="{C2C13484-EB21-49BC-AEA5-619CACEA5D7A}" dt="2020-07-17T02:15:03.051" v="12146" actId="14100"/>
          <ac:graphicFrameMkLst>
            <pc:docMk/>
            <pc:sldMk cId="743083456" sldId="310"/>
            <ac:graphicFrameMk id="11" creationId="{BB06E129-5B63-4110-B1C1-2F5D71C6F7F0}"/>
          </ac:graphicFrameMkLst>
        </pc:graphicFrameChg>
        <pc:graphicFrameChg chg="del modGraphic">
          <ac:chgData name="park ga youn" userId="e8e70111e1901dad" providerId="LiveId" clId="{C2C13484-EB21-49BC-AEA5-619CACEA5D7A}" dt="2020-07-15T03:11:04.460" v="4079" actId="478"/>
          <ac:graphicFrameMkLst>
            <pc:docMk/>
            <pc:sldMk cId="743083456" sldId="310"/>
            <ac:graphicFrameMk id="12" creationId="{C478A595-7B59-47FF-8C09-89C9559B3C40}"/>
          </ac:graphicFrameMkLst>
        </pc:graphicFrameChg>
        <pc:graphicFrameChg chg="del modGraphic">
          <ac:chgData name="park ga youn" userId="e8e70111e1901dad" providerId="LiveId" clId="{C2C13484-EB21-49BC-AEA5-619CACEA5D7A}" dt="2020-07-15T03:11:16.418" v="4081" actId="478"/>
          <ac:graphicFrameMkLst>
            <pc:docMk/>
            <pc:sldMk cId="743083456" sldId="310"/>
            <ac:graphicFrameMk id="14" creationId="{55D3909A-31E3-4F58-A3C6-4A056FB093DE}"/>
          </ac:graphicFrameMkLst>
        </pc:graphicFrameChg>
        <pc:picChg chg="add mod ord">
          <ac:chgData name="park ga youn" userId="e8e70111e1901dad" providerId="LiveId" clId="{C2C13484-EB21-49BC-AEA5-619CACEA5D7A}" dt="2020-07-15T03:17:20.557" v="4428" actId="14861"/>
          <ac:picMkLst>
            <pc:docMk/>
            <pc:sldMk cId="743083456" sldId="310"/>
            <ac:picMk id="2" creationId="{B80D5D1A-CE4A-40D1-A948-0BC9B668D1AF}"/>
          </ac:picMkLst>
        </pc:picChg>
        <pc:picChg chg="del">
          <ac:chgData name="park ga youn" userId="e8e70111e1901dad" providerId="LiveId" clId="{C2C13484-EB21-49BC-AEA5-619CACEA5D7A}" dt="2020-07-15T03:17:05.947" v="4423" actId="478"/>
          <ac:picMkLst>
            <pc:docMk/>
            <pc:sldMk cId="743083456" sldId="310"/>
            <ac:picMk id="4" creationId="{FA71E96A-5A0D-4E4F-ACB1-2DE485E29A8F}"/>
          </ac:picMkLst>
        </pc:picChg>
        <pc:picChg chg="add mod">
          <ac:chgData name="park ga youn" userId="e8e70111e1901dad" providerId="LiveId" clId="{C2C13484-EB21-49BC-AEA5-619CACEA5D7A}" dt="2020-07-13T08:35:47.310" v="131"/>
          <ac:picMkLst>
            <pc:docMk/>
            <pc:sldMk cId="743083456" sldId="310"/>
            <ac:picMk id="9" creationId="{8056DEC0-42A4-4F39-82B6-C542D09389C1}"/>
          </ac:picMkLst>
        </pc:picChg>
      </pc:sldChg>
      <pc:sldChg chg="addSp delSp modSp mod">
        <pc:chgData name="park ga youn" userId="e8e70111e1901dad" providerId="LiveId" clId="{C2C13484-EB21-49BC-AEA5-619CACEA5D7A}" dt="2020-07-17T02:16:28.345" v="12189" actId="1076"/>
        <pc:sldMkLst>
          <pc:docMk/>
          <pc:sldMk cId="3946182196" sldId="311"/>
        </pc:sldMkLst>
        <pc:spChg chg="add del mod">
          <ac:chgData name="park ga youn" userId="e8e70111e1901dad" providerId="LiveId" clId="{C2C13484-EB21-49BC-AEA5-619CACEA5D7A}" dt="2020-07-17T02:16:23.265" v="12188" actId="478"/>
          <ac:spMkLst>
            <pc:docMk/>
            <pc:sldMk cId="3946182196" sldId="311"/>
            <ac:spMk id="9" creationId="{4AB8A9EE-4040-4577-B8FC-E987E542FCF6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10" creationId="{FB92BF6A-4250-4C60-BA44-921042260CD0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11" creationId="{D685A5B5-897E-4E4D-83EB-0C0350EE92D6}"/>
          </ac:spMkLst>
        </pc:spChg>
        <pc:spChg chg="add mod">
          <ac:chgData name="park ga youn" userId="e8e70111e1901dad" providerId="LiveId" clId="{C2C13484-EB21-49BC-AEA5-619CACEA5D7A}" dt="2020-07-17T02:16:28.345" v="12189" actId="1076"/>
          <ac:spMkLst>
            <pc:docMk/>
            <pc:sldMk cId="3946182196" sldId="311"/>
            <ac:spMk id="12" creationId="{B42FD7BA-3E3B-499C-BF27-626A161327B4}"/>
          </ac:spMkLst>
        </pc:spChg>
        <pc:spChg chg="mod">
          <ac:chgData name="park ga youn" userId="e8e70111e1901dad" providerId="LiveId" clId="{C2C13484-EB21-49BC-AEA5-619CACEA5D7A}" dt="2020-07-17T02:15:13.202" v="12149"/>
          <ac:spMkLst>
            <pc:docMk/>
            <pc:sldMk cId="3946182196" sldId="311"/>
            <ac:spMk id="15" creationId="{D0984063-A2AA-4D6C-842D-2568D253EB77}"/>
          </ac:spMkLst>
        </pc:spChg>
        <pc:spChg chg="mod">
          <ac:chgData name="park ga youn" userId="e8e70111e1901dad" providerId="LiveId" clId="{C2C13484-EB21-49BC-AEA5-619CACEA5D7A}" dt="2020-07-17T02:15:13.202" v="12149"/>
          <ac:spMkLst>
            <pc:docMk/>
            <pc:sldMk cId="3946182196" sldId="311"/>
            <ac:spMk id="17" creationId="{BF4A30AA-19C7-4D4A-BA62-F87E6A149E25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18" creationId="{3977ABD1-3285-4E28-8AE3-381A1E2FD171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19" creationId="{32BBBDD6-6250-445D-A4C4-75F774B03238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20" creationId="{E70621D7-C909-4339-A3E5-D07481569D9F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21" creationId="{E34F656C-52CF-4F4F-81BE-7AF95E422988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22" creationId="{B9649962-7D5B-4B19-90D7-474020C1A4A8}"/>
          </ac:spMkLst>
        </pc:spChg>
        <pc:spChg chg="add mod">
          <ac:chgData name="park ga youn" userId="e8e70111e1901dad" providerId="LiveId" clId="{C2C13484-EB21-49BC-AEA5-619CACEA5D7A}" dt="2020-07-17T02:15:25.449" v="12167" actId="20577"/>
          <ac:spMkLst>
            <pc:docMk/>
            <pc:sldMk cId="3946182196" sldId="311"/>
            <ac:spMk id="23" creationId="{B024B023-9889-4E14-AE24-E8F211594816}"/>
          </ac:spMkLst>
        </pc:spChg>
        <pc:spChg chg="add mod">
          <ac:chgData name="park ga youn" userId="e8e70111e1901dad" providerId="LiveId" clId="{C2C13484-EB21-49BC-AEA5-619CACEA5D7A}" dt="2020-07-17T02:15:16.420" v="12150" actId="1076"/>
          <ac:spMkLst>
            <pc:docMk/>
            <pc:sldMk cId="3946182196" sldId="311"/>
            <ac:spMk id="24" creationId="{B4990B90-C0A4-4659-9FCD-163D49EF369E}"/>
          </ac:spMkLst>
        </pc:spChg>
        <pc:spChg chg="mod">
          <ac:chgData name="park ga youn" userId="e8e70111e1901dad" providerId="LiveId" clId="{C2C13484-EB21-49BC-AEA5-619CACEA5D7A}" dt="2020-07-15T08:06:03.694" v="4823" actId="1076"/>
          <ac:spMkLst>
            <pc:docMk/>
            <pc:sldMk cId="3946182196" sldId="311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5T08:05:59.823" v="4822" actId="1076"/>
          <ac:spMkLst>
            <pc:docMk/>
            <pc:sldMk cId="3946182196" sldId="311"/>
            <ac:spMk id="31" creationId="{133EAEEA-67A5-448E-8690-701BDD37208A}"/>
          </ac:spMkLst>
        </pc:spChg>
        <pc:grpChg chg="add mod">
          <ac:chgData name="park ga youn" userId="e8e70111e1901dad" providerId="LiveId" clId="{C2C13484-EB21-49BC-AEA5-619CACEA5D7A}" dt="2020-07-17T02:15:16.420" v="12150" actId="1076"/>
          <ac:grpSpMkLst>
            <pc:docMk/>
            <pc:sldMk cId="3946182196" sldId="311"/>
            <ac:grpSpMk id="14" creationId="{704B81AD-3647-4467-92C6-73A2F65034E3}"/>
          </ac:grpSpMkLst>
        </pc:grpChg>
        <pc:graphicFrameChg chg="modGraphic">
          <ac:chgData name="park ga youn" userId="e8e70111e1901dad" providerId="LiveId" clId="{C2C13484-EB21-49BC-AEA5-619CACEA5D7A}" dt="2020-07-15T08:03:51.799" v="4799" actId="20577"/>
          <ac:graphicFrameMkLst>
            <pc:docMk/>
            <pc:sldMk cId="3946182196" sldId="311"/>
            <ac:graphicFrameMk id="13" creationId="{F258D837-7895-471F-BACB-6D8DD5D185BF}"/>
          </ac:graphicFrameMkLst>
        </pc:graphicFrameChg>
        <pc:graphicFrameChg chg="mod modGraphic">
          <ac:chgData name="park ga youn" userId="e8e70111e1901dad" providerId="LiveId" clId="{C2C13484-EB21-49BC-AEA5-619CACEA5D7A}" dt="2020-07-17T02:15:21.209" v="12152" actId="14100"/>
          <ac:graphicFrameMkLst>
            <pc:docMk/>
            <pc:sldMk cId="3946182196" sldId="311"/>
            <ac:graphicFrameMk id="16" creationId="{E8A9B131-26B6-4B2D-94EA-52553ABAAF9B}"/>
          </ac:graphicFrameMkLst>
        </pc:graphicFrameChg>
        <pc:picChg chg="add mod ord">
          <ac:chgData name="park ga youn" userId="e8e70111e1901dad" providerId="LiveId" clId="{C2C13484-EB21-49BC-AEA5-619CACEA5D7A}" dt="2020-07-15T08:05:50.959" v="4820" actId="14861"/>
          <ac:picMkLst>
            <pc:docMk/>
            <pc:sldMk cId="3946182196" sldId="311"/>
            <ac:picMk id="2" creationId="{F9FE8629-2942-4999-84B9-F1AD04807C89}"/>
          </ac:picMkLst>
        </pc:picChg>
        <pc:picChg chg="del">
          <ac:chgData name="park ga youn" userId="e8e70111e1901dad" providerId="LiveId" clId="{C2C13484-EB21-49BC-AEA5-619CACEA5D7A}" dt="2020-07-15T08:05:41.714" v="4815" actId="478"/>
          <ac:picMkLst>
            <pc:docMk/>
            <pc:sldMk cId="3946182196" sldId="311"/>
            <ac:picMk id="3" creationId="{75D0A1CA-A14A-48A8-AC18-DC40D503A504}"/>
          </ac:picMkLst>
        </pc:picChg>
        <pc:picChg chg="add mod">
          <ac:chgData name="park ga youn" userId="e8e70111e1901dad" providerId="LiveId" clId="{C2C13484-EB21-49BC-AEA5-619CACEA5D7A}" dt="2020-07-13T08:35:47.848" v="132"/>
          <ac:picMkLst>
            <pc:docMk/>
            <pc:sldMk cId="3946182196" sldId="311"/>
            <ac:picMk id="7" creationId="{BD1CF33D-0BD3-46A5-A3BB-7F3FAC0113C3}"/>
          </ac:picMkLst>
        </pc:picChg>
      </pc:sldChg>
      <pc:sldChg chg="addSp delSp modSp mod">
        <pc:chgData name="park ga youn" userId="e8e70111e1901dad" providerId="LiveId" clId="{C2C13484-EB21-49BC-AEA5-619CACEA5D7A}" dt="2020-07-17T02:22:14.529" v="12225" actId="14100"/>
        <pc:sldMkLst>
          <pc:docMk/>
          <pc:sldMk cId="4293165209" sldId="312"/>
        </pc:sldMkLst>
        <pc:spChg chg="add del mod">
          <ac:chgData name="park ga youn" userId="e8e70111e1901dad" providerId="LiveId" clId="{C2C13484-EB21-49BC-AEA5-619CACEA5D7A}" dt="2020-07-17T02:21:47.866" v="12191" actId="478"/>
          <ac:spMkLst>
            <pc:docMk/>
            <pc:sldMk cId="4293165209" sldId="312"/>
            <ac:spMk id="11" creationId="{52975F69-2594-4D6E-857A-BC19C50C714D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12" creationId="{38D4ADD7-0454-489D-8AA6-03231792A89C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13" creationId="{8D8C2507-7E89-4CBB-A0FC-366BF60EBEFA}"/>
          </ac:spMkLst>
        </pc:spChg>
        <pc:spChg chg="add mod">
          <ac:chgData name="park ga youn" userId="e8e70111e1901dad" providerId="LiveId" clId="{C2C13484-EB21-49BC-AEA5-619CACEA5D7A}" dt="2020-07-16T02:58:42.444" v="9103" actId="14861"/>
          <ac:spMkLst>
            <pc:docMk/>
            <pc:sldMk cId="4293165209" sldId="312"/>
            <ac:spMk id="14" creationId="{089DF84D-211C-405F-A1D5-580CAA531731}"/>
          </ac:spMkLst>
        </pc:spChg>
        <pc:spChg chg="add mod">
          <ac:chgData name="park ga youn" userId="e8e70111e1901dad" providerId="LiveId" clId="{C2C13484-EB21-49BC-AEA5-619CACEA5D7A}" dt="2020-07-16T02:58:42.444" v="9103" actId="14861"/>
          <ac:spMkLst>
            <pc:docMk/>
            <pc:sldMk cId="4293165209" sldId="312"/>
            <ac:spMk id="15" creationId="{EBC84F9B-BB02-43BC-AF80-F30C5BD2D621}"/>
          </ac:spMkLst>
        </pc:spChg>
        <pc:spChg chg="add mod">
          <ac:chgData name="park ga youn" userId="e8e70111e1901dad" providerId="LiveId" clId="{C2C13484-EB21-49BC-AEA5-619CACEA5D7A}" dt="2020-07-17T02:22:07.270" v="12222" actId="1076"/>
          <ac:spMkLst>
            <pc:docMk/>
            <pc:sldMk cId="4293165209" sldId="312"/>
            <ac:spMk id="16" creationId="{D2B7E57A-A598-47E4-8127-84BCA47C9A5D}"/>
          </ac:spMkLst>
        </pc:spChg>
        <pc:spChg chg="mod">
          <ac:chgData name="park ga youn" userId="e8e70111e1901dad" providerId="LiveId" clId="{C2C13484-EB21-49BC-AEA5-619CACEA5D7A}" dt="2020-07-17T02:21:48.058" v="12192"/>
          <ac:spMkLst>
            <pc:docMk/>
            <pc:sldMk cId="4293165209" sldId="312"/>
            <ac:spMk id="18" creationId="{B7F3B136-6180-4F00-8D4C-8B155B52F250}"/>
          </ac:spMkLst>
        </pc:spChg>
        <pc:spChg chg="mod">
          <ac:chgData name="park ga youn" userId="e8e70111e1901dad" providerId="LiveId" clId="{C2C13484-EB21-49BC-AEA5-619CACEA5D7A}" dt="2020-07-17T02:21:48.058" v="12192"/>
          <ac:spMkLst>
            <pc:docMk/>
            <pc:sldMk cId="4293165209" sldId="312"/>
            <ac:spMk id="19" creationId="{FB534054-1E37-4FCE-ADCB-E7DCECDAD9AB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0" creationId="{E1EF1A36-E49B-4F4A-BEAD-1DD35BCEF8EE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1" creationId="{B5585D37-0D46-4B93-8EB8-D0A3C4A80B47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2" creationId="{3BB75424-98AB-4684-8365-68FE84E13F0A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3" creationId="{35F7A3A4-69DA-477F-A3A1-F4C103B7E7BE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4" creationId="{B2D763A8-4ACC-49C2-8032-D6C3F76CF207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5" creationId="{B75F7E82-6C55-4E03-B411-A043FDE5E99C}"/>
          </ac:spMkLst>
        </pc:spChg>
        <pc:spChg chg="add mod">
          <ac:chgData name="park ga youn" userId="e8e70111e1901dad" providerId="LiveId" clId="{C2C13484-EB21-49BC-AEA5-619CACEA5D7A}" dt="2020-07-17T02:21:52.193" v="12193" actId="1076"/>
          <ac:spMkLst>
            <pc:docMk/>
            <pc:sldMk cId="4293165209" sldId="312"/>
            <ac:spMk id="26" creationId="{A60518B1-2F09-4FCD-A93A-672C6F363092}"/>
          </ac:spMkLst>
        </pc:spChg>
        <pc:spChg chg="del">
          <ac:chgData name="park ga youn" userId="e8e70111e1901dad" providerId="LiveId" clId="{C2C13484-EB21-49BC-AEA5-619CACEA5D7A}" dt="2020-07-15T08:07:40.473" v="5130" actId="478"/>
          <ac:spMkLst>
            <pc:docMk/>
            <pc:sldMk cId="4293165209" sldId="312"/>
            <ac:spMk id="27" creationId="{122D7919-4B4F-4849-8B02-D6D0B96161F9}"/>
          </ac:spMkLst>
        </pc:spChg>
        <pc:spChg chg="del">
          <ac:chgData name="park ga youn" userId="e8e70111e1901dad" providerId="LiveId" clId="{C2C13484-EB21-49BC-AEA5-619CACEA5D7A}" dt="2020-07-15T08:07:40.134" v="5129" actId="478"/>
          <ac:spMkLst>
            <pc:docMk/>
            <pc:sldMk cId="4293165209" sldId="312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7T02:21:58.931" v="12196" actId="14100"/>
          <ac:grpSpMkLst>
            <pc:docMk/>
            <pc:sldMk cId="4293165209" sldId="312"/>
            <ac:grpSpMk id="17" creationId="{9BCB314C-5A61-404C-B703-0D3C3051D377}"/>
          </ac:grpSpMkLst>
        </pc:grpChg>
        <pc:graphicFrameChg chg="add mod modGraphic">
          <ac:chgData name="park ga youn" userId="e8e70111e1901dad" providerId="LiveId" clId="{C2C13484-EB21-49BC-AEA5-619CACEA5D7A}" dt="2020-07-15T08:07:55.330" v="5138" actId="20577"/>
          <ac:graphicFrameMkLst>
            <pc:docMk/>
            <pc:sldMk cId="4293165209" sldId="312"/>
            <ac:graphicFrameMk id="9" creationId="{48B1CA7E-FB56-42EE-BAE9-E9F94B900DCE}"/>
          </ac:graphicFrameMkLst>
        </pc:graphicFrameChg>
        <pc:graphicFrameChg chg="add mod modGraphic">
          <ac:chgData name="park ga youn" userId="e8e70111e1901dad" providerId="LiveId" clId="{C2C13484-EB21-49BC-AEA5-619CACEA5D7A}" dt="2020-07-17T02:22:14.529" v="12225" actId="14100"/>
          <ac:graphicFrameMkLst>
            <pc:docMk/>
            <pc:sldMk cId="4293165209" sldId="312"/>
            <ac:graphicFrameMk id="10" creationId="{802BC246-C9CF-4F39-A947-8628640BF3B6}"/>
          </ac:graphicFrameMkLst>
        </pc:graphicFrameChg>
        <pc:graphicFrameChg chg="del">
          <ac:chgData name="park ga youn" userId="e8e70111e1901dad" providerId="LiveId" clId="{C2C13484-EB21-49BC-AEA5-619CACEA5D7A}" dt="2020-07-15T08:07:51.737" v="5133" actId="478"/>
          <ac:graphicFrameMkLst>
            <pc:docMk/>
            <pc:sldMk cId="4293165209" sldId="312"/>
            <ac:graphicFrameMk id="12" creationId="{FA5B82D1-2731-4D2D-A90A-C4184D7E8697}"/>
          </ac:graphicFrameMkLst>
        </pc:graphicFrameChg>
        <pc:graphicFrameChg chg="del modGraphic">
          <ac:chgData name="park ga youn" userId="e8e70111e1901dad" providerId="LiveId" clId="{C2C13484-EB21-49BC-AEA5-619CACEA5D7A}" dt="2020-07-15T08:08:01.631" v="5140" actId="478"/>
          <ac:graphicFrameMkLst>
            <pc:docMk/>
            <pc:sldMk cId="4293165209" sldId="312"/>
            <ac:graphicFrameMk id="13" creationId="{F7393D4C-2E8E-4C41-991C-331656A4CD85}"/>
          </ac:graphicFrameMkLst>
        </pc:graphicFrameChg>
        <pc:picChg chg="add mod ord">
          <ac:chgData name="park ga youn" userId="e8e70111e1901dad" providerId="LiveId" clId="{C2C13484-EB21-49BC-AEA5-619CACEA5D7A}" dt="2020-07-15T08:07:44.168" v="5132" actId="14861"/>
          <ac:picMkLst>
            <pc:docMk/>
            <pc:sldMk cId="4293165209" sldId="312"/>
            <ac:picMk id="2" creationId="{09B24B98-D074-4C64-9865-0CC088DB95EC}"/>
          </ac:picMkLst>
        </pc:picChg>
        <pc:picChg chg="del">
          <ac:chgData name="park ga youn" userId="e8e70111e1901dad" providerId="LiveId" clId="{C2C13484-EB21-49BC-AEA5-619CACEA5D7A}" dt="2020-07-15T08:07:31.089" v="5124" actId="478"/>
          <ac:picMkLst>
            <pc:docMk/>
            <pc:sldMk cId="4293165209" sldId="312"/>
            <ac:picMk id="3" creationId="{533955CE-131A-4CCB-A464-52754428AE76}"/>
          </ac:picMkLst>
        </pc:picChg>
        <pc:picChg chg="add mod">
          <ac:chgData name="park ga youn" userId="e8e70111e1901dad" providerId="LiveId" clId="{C2C13484-EB21-49BC-AEA5-619CACEA5D7A}" dt="2020-07-13T08:35:48.846" v="133"/>
          <ac:picMkLst>
            <pc:docMk/>
            <pc:sldMk cId="4293165209" sldId="312"/>
            <ac:picMk id="7" creationId="{C3656BE9-D6C3-473A-95C3-28F95B36E785}"/>
          </ac:picMkLst>
        </pc:picChg>
      </pc:sldChg>
      <pc:sldChg chg="modSp mod">
        <pc:chgData name="park ga youn" userId="e8e70111e1901dad" providerId="LiveId" clId="{C2C13484-EB21-49BC-AEA5-619CACEA5D7A}" dt="2020-07-16T02:39:31.157" v="8472"/>
        <pc:sldMkLst>
          <pc:docMk/>
          <pc:sldMk cId="3875622386" sldId="313"/>
        </pc:sldMkLst>
        <pc:spChg chg="mod">
          <ac:chgData name="park ga youn" userId="e8e70111e1901dad" providerId="LiveId" clId="{C2C13484-EB21-49BC-AEA5-619CACEA5D7A}" dt="2020-07-15T08:08:39.902" v="5175" actId="2711"/>
          <ac:spMkLst>
            <pc:docMk/>
            <pc:sldMk cId="3875622386" sldId="313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5T08:08:39.902" v="5175" actId="2711"/>
          <ac:spMkLst>
            <pc:docMk/>
            <pc:sldMk cId="3875622386" sldId="313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39:31.157" v="8472"/>
          <ac:spMkLst>
            <pc:docMk/>
            <pc:sldMk cId="3875622386" sldId="313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2:25:43.271" v="12308" actId="1037"/>
        <pc:sldMkLst>
          <pc:docMk/>
          <pc:sldMk cId="2348335067" sldId="314"/>
        </pc:sldMkLst>
        <pc:spChg chg="add mod">
          <ac:chgData name="park ga youn" userId="e8e70111e1901dad" providerId="LiveId" clId="{C2C13484-EB21-49BC-AEA5-619CACEA5D7A}" dt="2020-07-17T02:24:51.808" v="12228" actId="1076"/>
          <ac:spMkLst>
            <pc:docMk/>
            <pc:sldMk cId="2348335067" sldId="314"/>
            <ac:spMk id="13" creationId="{CCB2F276-C561-4D51-80E7-B66E20D1E572}"/>
          </ac:spMkLst>
        </pc:spChg>
        <pc:spChg chg="add mod">
          <ac:chgData name="park ga youn" userId="e8e70111e1901dad" providerId="LiveId" clId="{C2C13484-EB21-49BC-AEA5-619CACEA5D7A}" dt="2020-07-17T02:24:51.808" v="12228" actId="1076"/>
          <ac:spMkLst>
            <pc:docMk/>
            <pc:sldMk cId="2348335067" sldId="314"/>
            <ac:spMk id="14" creationId="{434CDD13-0B8C-4D79-B1DC-2CD23F1AD0D0}"/>
          </ac:spMkLst>
        </pc:spChg>
        <pc:spChg chg="mod">
          <ac:chgData name="park ga youn" userId="e8e70111e1901dad" providerId="LiveId" clId="{C2C13484-EB21-49BC-AEA5-619CACEA5D7A}" dt="2020-07-16T02:58:36.275" v="9102" actId="14861"/>
          <ac:spMkLst>
            <pc:docMk/>
            <pc:sldMk cId="2348335067" sldId="314"/>
            <ac:spMk id="15" creationId="{423E2578-1090-43F1-ACBB-2A4BCA754848}"/>
          </ac:spMkLst>
        </pc:spChg>
        <pc:spChg chg="mod">
          <ac:chgData name="park ga youn" userId="e8e70111e1901dad" providerId="LiveId" clId="{C2C13484-EB21-49BC-AEA5-619CACEA5D7A}" dt="2020-07-16T02:58:36.275" v="9102" actId="14861"/>
          <ac:spMkLst>
            <pc:docMk/>
            <pc:sldMk cId="2348335067" sldId="314"/>
            <ac:spMk id="16" creationId="{85409609-8DBD-4E1E-B70B-6323171CF5EA}"/>
          </ac:spMkLst>
        </pc:spChg>
        <pc:spChg chg="del mod">
          <ac:chgData name="park ga youn" userId="e8e70111e1901dad" providerId="LiveId" clId="{C2C13484-EB21-49BC-AEA5-619CACEA5D7A}" dt="2020-07-15T08:11:55.050" v="5225" actId="478"/>
          <ac:spMkLst>
            <pc:docMk/>
            <pc:sldMk cId="2348335067" sldId="314"/>
            <ac:spMk id="17" creationId="{940177D6-A5F1-4284-8978-37F0D38D4595}"/>
          </ac:spMkLst>
        </pc:spChg>
        <pc:spChg chg="add mod">
          <ac:chgData name="park ga youn" userId="e8e70111e1901dad" providerId="LiveId" clId="{C2C13484-EB21-49BC-AEA5-619CACEA5D7A}" dt="2020-07-17T02:25:06.872" v="12281"/>
          <ac:spMkLst>
            <pc:docMk/>
            <pc:sldMk cId="2348335067" sldId="314"/>
            <ac:spMk id="17" creationId="{B2F9417B-B1BB-4932-AFC7-23BAE1135BEC}"/>
          </ac:spMkLst>
        </pc:spChg>
        <pc:spChg chg="del">
          <ac:chgData name="park ga youn" userId="e8e70111e1901dad" providerId="LiveId" clId="{C2C13484-EB21-49BC-AEA5-619CACEA5D7A}" dt="2020-07-15T08:11:55.471" v="5226" actId="478"/>
          <ac:spMkLst>
            <pc:docMk/>
            <pc:sldMk cId="2348335067" sldId="314"/>
            <ac:spMk id="19" creationId="{D1080A26-DF8C-4B88-9B11-7CC9412789CC}"/>
          </ac:spMkLst>
        </pc:spChg>
        <pc:spChg chg="del">
          <ac:chgData name="park ga youn" userId="e8e70111e1901dad" providerId="LiveId" clId="{C2C13484-EB21-49BC-AEA5-619CACEA5D7A}" dt="2020-07-15T08:11:56.797" v="5228" actId="478"/>
          <ac:spMkLst>
            <pc:docMk/>
            <pc:sldMk cId="2348335067" sldId="314"/>
            <ac:spMk id="20" creationId="{86632599-3C16-44FF-A60F-29AAD9C6D2E9}"/>
          </ac:spMkLst>
        </pc:spChg>
        <pc:spChg chg="mod">
          <ac:chgData name="park ga youn" userId="e8e70111e1901dad" providerId="LiveId" clId="{C2C13484-EB21-49BC-AEA5-619CACEA5D7A}" dt="2020-07-17T02:24:48.728" v="12227"/>
          <ac:spMkLst>
            <pc:docMk/>
            <pc:sldMk cId="2348335067" sldId="314"/>
            <ac:spMk id="20" creationId="{9763DDE8-E8E8-48E1-A8E4-7A60533A0B78}"/>
          </ac:spMkLst>
        </pc:spChg>
        <pc:spChg chg="mod">
          <ac:chgData name="park ga youn" userId="e8e70111e1901dad" providerId="LiveId" clId="{C2C13484-EB21-49BC-AEA5-619CACEA5D7A}" dt="2020-07-17T02:24:48.728" v="12227"/>
          <ac:spMkLst>
            <pc:docMk/>
            <pc:sldMk cId="2348335067" sldId="314"/>
            <ac:spMk id="21" creationId="{D7A53081-ACA9-4B79-8750-AD26BD1B2274}"/>
          </ac:spMkLst>
        </pc:spChg>
        <pc:spChg chg="del">
          <ac:chgData name="park ga youn" userId="e8e70111e1901dad" providerId="LiveId" clId="{C2C13484-EB21-49BC-AEA5-619CACEA5D7A}" dt="2020-07-15T08:11:56.236" v="5227" actId="478"/>
          <ac:spMkLst>
            <pc:docMk/>
            <pc:sldMk cId="2348335067" sldId="314"/>
            <ac:spMk id="21" creationId="{E6C90449-9723-48F4-9DD9-817D9007E7AD}"/>
          </ac:spMkLst>
        </pc:spChg>
        <pc:spChg chg="mod">
          <ac:chgData name="park ga youn" userId="e8e70111e1901dad" providerId="LiveId" clId="{C2C13484-EB21-49BC-AEA5-619CACEA5D7A}" dt="2020-07-15T08:11:36.671" v="5219"/>
          <ac:spMkLst>
            <pc:docMk/>
            <pc:sldMk cId="2348335067" sldId="314"/>
            <ac:spMk id="23" creationId="{688B3C8F-82DD-4F70-92C6-4C09B15D8A83}"/>
          </ac:spMkLst>
        </pc:spChg>
        <pc:spChg chg="mod">
          <ac:chgData name="park ga youn" userId="e8e70111e1901dad" providerId="LiveId" clId="{C2C13484-EB21-49BC-AEA5-619CACEA5D7A}" dt="2020-07-15T08:11:36.671" v="5219"/>
          <ac:spMkLst>
            <pc:docMk/>
            <pc:sldMk cId="2348335067" sldId="314"/>
            <ac:spMk id="24" creationId="{C820DAAB-B37F-4D55-89B9-A8EC7D1C2AC5}"/>
          </ac:spMkLst>
        </pc:spChg>
        <pc:spChg chg="add del mod">
          <ac:chgData name="park ga youn" userId="e8e70111e1901dad" providerId="LiveId" clId="{C2C13484-EB21-49BC-AEA5-619CACEA5D7A}" dt="2020-07-17T02:24:48.438" v="12226" actId="478"/>
          <ac:spMkLst>
            <pc:docMk/>
            <pc:sldMk cId="2348335067" sldId="314"/>
            <ac:spMk id="25" creationId="{92DD97C3-AE79-4567-B03D-9861EDC97660}"/>
          </ac:spMkLst>
        </pc:spChg>
        <pc:spChg chg="add mod">
          <ac:chgData name="park ga youn" userId="e8e70111e1901dad" providerId="LiveId" clId="{C2C13484-EB21-49BC-AEA5-619CACEA5D7A}" dt="2020-07-17T02:24:51.808" v="12228" actId="1076"/>
          <ac:spMkLst>
            <pc:docMk/>
            <pc:sldMk cId="2348335067" sldId="314"/>
            <ac:spMk id="26" creationId="{B1D21F2A-7F2B-4A30-B5E1-879F42A1FD90}"/>
          </ac:spMkLst>
        </pc:spChg>
        <pc:spChg chg="add del mod">
          <ac:chgData name="park ga youn" userId="e8e70111e1901dad" providerId="LiveId" clId="{C2C13484-EB21-49BC-AEA5-619CACEA5D7A}" dt="2020-07-17T02:25:09.501" v="12282" actId="478"/>
          <ac:spMkLst>
            <pc:docMk/>
            <pc:sldMk cId="2348335067" sldId="314"/>
            <ac:spMk id="27" creationId="{4E46A92B-DB3C-4291-9C47-391BF45731E4}"/>
          </ac:spMkLst>
        </pc:spChg>
        <pc:spChg chg="add mod">
          <ac:chgData name="park ga youn" userId="e8e70111e1901dad" providerId="LiveId" clId="{C2C13484-EB21-49BC-AEA5-619CACEA5D7A}" dt="2020-07-17T02:24:51.808" v="12228" actId="1076"/>
          <ac:spMkLst>
            <pc:docMk/>
            <pc:sldMk cId="2348335067" sldId="314"/>
            <ac:spMk id="28" creationId="{AB107900-347C-48E0-A705-D95CCF824EDD}"/>
          </ac:spMkLst>
        </pc:spChg>
        <pc:spChg chg="add mod">
          <ac:chgData name="park ga youn" userId="e8e70111e1901dad" providerId="LiveId" clId="{C2C13484-EB21-49BC-AEA5-619CACEA5D7A}" dt="2020-07-17T02:25:37.741" v="12307" actId="1037"/>
          <ac:spMkLst>
            <pc:docMk/>
            <pc:sldMk cId="2348335067" sldId="314"/>
            <ac:spMk id="29" creationId="{E850A3D2-2C65-4537-9BDB-A52B5A7210A8}"/>
          </ac:spMkLst>
        </pc:spChg>
        <pc:spChg chg="add del mod">
          <ac:chgData name="park ga youn" userId="e8e70111e1901dad" providerId="LiveId" clId="{C2C13484-EB21-49BC-AEA5-619CACEA5D7A}" dt="2020-07-17T02:25:10.339" v="12283" actId="478"/>
          <ac:spMkLst>
            <pc:docMk/>
            <pc:sldMk cId="2348335067" sldId="314"/>
            <ac:spMk id="30" creationId="{8520FA3E-2736-480A-8CC3-287576B19521}"/>
          </ac:spMkLst>
        </pc:spChg>
        <pc:spChg chg="add mod">
          <ac:chgData name="park ga youn" userId="e8e70111e1901dad" providerId="LiveId" clId="{C2C13484-EB21-49BC-AEA5-619CACEA5D7A}" dt="2020-07-17T02:25:43.271" v="12308" actId="1037"/>
          <ac:spMkLst>
            <pc:docMk/>
            <pc:sldMk cId="2348335067" sldId="314"/>
            <ac:spMk id="31" creationId="{AE0FBDF6-BBD4-488F-B509-FDD5D7300DE7}"/>
          </ac:spMkLst>
        </pc:spChg>
        <pc:spChg chg="add del mod">
          <ac:chgData name="park ga youn" userId="e8e70111e1901dad" providerId="LiveId" clId="{C2C13484-EB21-49BC-AEA5-619CACEA5D7A}" dt="2020-07-17T02:25:19.512" v="12286" actId="478"/>
          <ac:spMkLst>
            <pc:docMk/>
            <pc:sldMk cId="2348335067" sldId="314"/>
            <ac:spMk id="32" creationId="{08212DF3-526B-49A4-9209-5CBA77E751E0}"/>
          </ac:spMkLst>
        </pc:spChg>
        <pc:grpChg chg="add mod">
          <ac:chgData name="park ga youn" userId="e8e70111e1901dad" providerId="LiveId" clId="{C2C13484-EB21-49BC-AEA5-619CACEA5D7A}" dt="2020-07-17T02:24:51.808" v="12228" actId="1076"/>
          <ac:grpSpMkLst>
            <pc:docMk/>
            <pc:sldMk cId="2348335067" sldId="314"/>
            <ac:grpSpMk id="19" creationId="{E57DE407-F830-489D-84D0-94B20A693D0B}"/>
          </ac:grpSpMkLst>
        </pc:grpChg>
        <pc:grpChg chg="add mod">
          <ac:chgData name="park ga youn" userId="e8e70111e1901dad" providerId="LiveId" clId="{C2C13484-EB21-49BC-AEA5-619CACEA5D7A}" dt="2020-07-15T08:12:19.276" v="5235" actId="1076"/>
          <ac:grpSpMkLst>
            <pc:docMk/>
            <pc:sldMk cId="2348335067" sldId="314"/>
            <ac:grpSpMk id="22" creationId="{EAA0A1DB-E38D-470C-8D02-CE895AAF36F6}"/>
          </ac:grpSpMkLst>
        </pc:grpChg>
        <pc:graphicFrameChg chg="modGraphic">
          <ac:chgData name="park ga youn" userId="e8e70111e1901dad" providerId="LiveId" clId="{C2C13484-EB21-49BC-AEA5-619CACEA5D7A}" dt="2020-07-15T08:09:14.589" v="5189" actId="20577"/>
          <ac:graphicFrameMkLst>
            <pc:docMk/>
            <pc:sldMk cId="2348335067" sldId="31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24:58.393" v="12230" actId="14100"/>
          <ac:graphicFrameMkLst>
            <pc:docMk/>
            <pc:sldMk cId="2348335067" sldId="314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5T08:10:25.645" v="5202" actId="478"/>
          <ac:picMkLst>
            <pc:docMk/>
            <pc:sldMk cId="2348335067" sldId="314"/>
            <ac:picMk id="2" creationId="{1F65E1F0-6FBA-4C64-8511-22E96B19BC77}"/>
          </ac:picMkLst>
        </pc:picChg>
        <pc:picChg chg="add del mod">
          <ac:chgData name="park ga youn" userId="e8e70111e1901dad" providerId="LiveId" clId="{C2C13484-EB21-49BC-AEA5-619CACEA5D7A}" dt="2020-07-15T08:10:25.293" v="5201" actId="478"/>
          <ac:picMkLst>
            <pc:docMk/>
            <pc:sldMk cId="2348335067" sldId="314"/>
            <ac:picMk id="3" creationId="{B2A5104F-3331-4616-A5C2-70D91C4AD73D}"/>
          </ac:picMkLst>
        </pc:picChg>
        <pc:picChg chg="del">
          <ac:chgData name="park ga youn" userId="e8e70111e1901dad" providerId="LiveId" clId="{C2C13484-EB21-49BC-AEA5-619CACEA5D7A}" dt="2020-07-15T08:09:46.016" v="5190" actId="478"/>
          <ac:picMkLst>
            <pc:docMk/>
            <pc:sldMk cId="2348335067" sldId="314"/>
            <ac:picMk id="4" creationId="{1FEC51C8-B6B0-4703-A6C0-CB3BA5E5875A}"/>
          </ac:picMkLst>
        </pc:picChg>
        <pc:picChg chg="add mod ord">
          <ac:chgData name="park ga youn" userId="e8e70111e1901dad" providerId="LiveId" clId="{C2C13484-EB21-49BC-AEA5-619CACEA5D7A}" dt="2020-07-15T08:12:12.212" v="5233" actId="1076"/>
          <ac:picMkLst>
            <pc:docMk/>
            <pc:sldMk cId="2348335067" sldId="314"/>
            <ac:picMk id="5" creationId="{A129B793-FA08-48AD-B94E-97243B31F883}"/>
          </ac:picMkLst>
        </pc:picChg>
        <pc:picChg chg="add del mod">
          <ac:chgData name="park ga youn" userId="e8e70111e1901dad" providerId="LiveId" clId="{C2C13484-EB21-49BC-AEA5-619CACEA5D7A}" dt="2020-07-15T08:11:57.383" v="5229" actId="478"/>
          <ac:picMkLst>
            <pc:docMk/>
            <pc:sldMk cId="2348335067" sldId="314"/>
            <ac:picMk id="6" creationId="{A2234FB6-5854-46FE-977F-A26B90832CA2}"/>
          </ac:picMkLst>
        </pc:picChg>
        <pc:picChg chg="add mod">
          <ac:chgData name="park ga youn" userId="e8e70111e1901dad" providerId="LiveId" clId="{C2C13484-EB21-49BC-AEA5-619CACEA5D7A}" dt="2020-07-13T08:35:50.209" v="134"/>
          <ac:picMkLst>
            <pc:docMk/>
            <pc:sldMk cId="2348335067" sldId="314"/>
            <ac:picMk id="12" creationId="{2B0ED030-F2DD-49F0-87A4-C74183F181B2}"/>
          </ac:picMkLst>
        </pc:picChg>
      </pc:sldChg>
      <pc:sldChg chg="addSp delSp modSp mod">
        <pc:chgData name="park ga youn" userId="e8e70111e1901dad" providerId="LiveId" clId="{C2C13484-EB21-49BC-AEA5-619CACEA5D7A}" dt="2020-07-17T02:30:58.789" v="12541" actId="1076"/>
        <pc:sldMkLst>
          <pc:docMk/>
          <pc:sldMk cId="630827357" sldId="315"/>
        </pc:sldMkLst>
        <pc:spChg chg="add del mod">
          <ac:chgData name="park ga youn" userId="e8e70111e1901dad" providerId="LiveId" clId="{C2C13484-EB21-49BC-AEA5-619CACEA5D7A}" dt="2020-07-17T02:25:57.366" v="12310" actId="478"/>
          <ac:spMkLst>
            <pc:docMk/>
            <pc:sldMk cId="630827357" sldId="315"/>
            <ac:spMk id="14" creationId="{6E705357-B12B-4426-BCC2-7E8290499575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16" creationId="{10DFBF48-D43C-4C52-BD89-E5B92061E66E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17" creationId="{AB07787E-C7E1-4AD7-9101-6BD492263180}"/>
          </ac:spMkLst>
        </pc:spChg>
        <pc:spChg chg="add mod">
          <ac:chgData name="park ga youn" userId="e8e70111e1901dad" providerId="LiveId" clId="{C2C13484-EB21-49BC-AEA5-619CACEA5D7A}" dt="2020-07-17T02:30:49.376" v="12538" actId="14100"/>
          <ac:spMkLst>
            <pc:docMk/>
            <pc:sldMk cId="630827357" sldId="315"/>
            <ac:spMk id="18" creationId="{AEE87D59-A296-4720-B36B-0727EDB685A5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19" creationId="{D23F378F-4FD6-4D69-BA3C-0095D5F1BACC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20" creationId="{09133CF7-CFB7-4452-9A6B-C7D11CC5BB34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21" creationId="{D8CE8410-DB54-4EFA-B123-77A37E27E8EB}"/>
          </ac:spMkLst>
        </pc:spChg>
        <pc:spChg chg="mod">
          <ac:chgData name="park ga youn" userId="e8e70111e1901dad" providerId="LiveId" clId="{C2C13484-EB21-49BC-AEA5-619CACEA5D7A}" dt="2020-07-16T02:58:21.781" v="9100" actId="14861"/>
          <ac:spMkLst>
            <pc:docMk/>
            <pc:sldMk cId="630827357" sldId="315"/>
            <ac:spMk id="22" creationId="{0975B966-9FBC-4D5D-B6ED-05355E7FDE74}"/>
          </ac:spMkLst>
        </pc:spChg>
        <pc:spChg chg="add mod">
          <ac:chgData name="park ga youn" userId="e8e70111e1901dad" providerId="LiveId" clId="{C2C13484-EB21-49BC-AEA5-619CACEA5D7A}" dt="2020-07-17T02:26:05.632" v="12312" actId="1076"/>
          <ac:spMkLst>
            <pc:docMk/>
            <pc:sldMk cId="630827357" sldId="315"/>
            <ac:spMk id="23" creationId="{A6716A0E-D298-4AE5-8A14-1E447DC2B650}"/>
          </ac:spMkLst>
        </pc:spChg>
        <pc:spChg chg="add mod">
          <ac:chgData name="park ga youn" userId="e8e70111e1901dad" providerId="LiveId" clId="{C2C13484-EB21-49BC-AEA5-619CACEA5D7A}" dt="2020-07-17T02:30:51.249" v="12539" actId="1076"/>
          <ac:spMkLst>
            <pc:docMk/>
            <pc:sldMk cId="630827357" sldId="315"/>
            <ac:spMk id="24" creationId="{DF503685-31E6-4C32-ACCA-8F838E4C2119}"/>
          </ac:spMkLst>
        </pc:spChg>
        <pc:spChg chg="mod">
          <ac:chgData name="park ga youn" userId="e8e70111e1901dad" providerId="LiveId" clId="{C2C13484-EB21-49BC-AEA5-619CACEA5D7A}" dt="2020-07-17T02:25:57.661" v="12311"/>
          <ac:spMkLst>
            <pc:docMk/>
            <pc:sldMk cId="630827357" sldId="315"/>
            <ac:spMk id="26" creationId="{FCD42FEB-EAE1-4F30-9AFA-F8F2BEC914C7}"/>
          </ac:spMkLst>
        </pc:spChg>
        <pc:spChg chg="mod">
          <ac:chgData name="park ga youn" userId="e8e70111e1901dad" providerId="LiveId" clId="{C2C13484-EB21-49BC-AEA5-619CACEA5D7A}" dt="2020-07-17T02:25:57.661" v="12311"/>
          <ac:spMkLst>
            <pc:docMk/>
            <pc:sldMk cId="630827357" sldId="315"/>
            <ac:spMk id="27" creationId="{397629B5-7BB7-47F5-8AFA-42692A8A5C41}"/>
          </ac:spMkLst>
        </pc:spChg>
        <pc:spChg chg="add mod">
          <ac:chgData name="park ga youn" userId="e8e70111e1901dad" providerId="LiveId" clId="{C2C13484-EB21-49BC-AEA5-619CACEA5D7A}" dt="2020-07-17T02:30:56.276" v="12540" actId="1076"/>
          <ac:spMkLst>
            <pc:docMk/>
            <pc:sldMk cId="630827357" sldId="315"/>
            <ac:spMk id="28" creationId="{0406860E-36DE-4E82-B2E6-C50A8BC4119C}"/>
          </ac:spMkLst>
        </pc:spChg>
        <pc:spChg chg="add mod">
          <ac:chgData name="park ga youn" userId="e8e70111e1901dad" providerId="LiveId" clId="{C2C13484-EB21-49BC-AEA5-619CACEA5D7A}" dt="2020-07-17T02:30:56.276" v="12540" actId="1076"/>
          <ac:spMkLst>
            <pc:docMk/>
            <pc:sldMk cId="630827357" sldId="315"/>
            <ac:spMk id="29" creationId="{CF5E34DC-7B02-4B00-8377-9D997E15CA8C}"/>
          </ac:spMkLst>
        </pc:spChg>
        <pc:spChg chg="add mod">
          <ac:chgData name="park ga youn" userId="e8e70111e1901dad" providerId="LiveId" clId="{C2C13484-EB21-49BC-AEA5-619CACEA5D7A}" dt="2020-07-17T02:30:56.276" v="12540" actId="1076"/>
          <ac:spMkLst>
            <pc:docMk/>
            <pc:sldMk cId="630827357" sldId="315"/>
            <ac:spMk id="30" creationId="{27E29833-7612-4E4C-8D35-3F2E2EBA97E6}"/>
          </ac:spMkLst>
        </pc:spChg>
        <pc:spChg chg="add mod">
          <ac:chgData name="park ga youn" userId="e8e70111e1901dad" providerId="LiveId" clId="{C2C13484-EB21-49BC-AEA5-619CACEA5D7A}" dt="2020-07-17T02:30:56.276" v="12540" actId="1076"/>
          <ac:spMkLst>
            <pc:docMk/>
            <pc:sldMk cId="630827357" sldId="315"/>
            <ac:spMk id="31" creationId="{8FEC0ECE-42CC-458C-95B1-1D3DFB835B6B}"/>
          </ac:spMkLst>
        </pc:spChg>
        <pc:grpChg chg="add mod">
          <ac:chgData name="park ga youn" userId="e8e70111e1901dad" providerId="LiveId" clId="{C2C13484-EB21-49BC-AEA5-619CACEA5D7A}" dt="2020-07-17T02:30:56.276" v="12540" actId="1076"/>
          <ac:grpSpMkLst>
            <pc:docMk/>
            <pc:sldMk cId="630827357" sldId="315"/>
            <ac:grpSpMk id="25" creationId="{CFEC43F4-B240-4091-9823-13ACEBFF7CFB}"/>
          </ac:grpSpMkLst>
        </pc:grpChg>
        <pc:graphicFrameChg chg="modGraphic">
          <ac:chgData name="park ga youn" userId="e8e70111e1901dad" providerId="LiveId" clId="{C2C13484-EB21-49BC-AEA5-619CACEA5D7A}" dt="2020-07-15T08:15:10.643" v="5288" actId="20577"/>
          <ac:graphicFrameMkLst>
            <pc:docMk/>
            <pc:sldMk cId="630827357" sldId="315"/>
            <ac:graphicFrameMk id="12" creationId="{1652F1FB-9E69-4619-9B74-419A790E8B75}"/>
          </ac:graphicFrameMkLst>
        </pc:graphicFrameChg>
        <pc:graphicFrameChg chg="mod modGraphic">
          <ac:chgData name="park ga youn" userId="e8e70111e1901dad" providerId="LiveId" clId="{C2C13484-EB21-49BC-AEA5-619CACEA5D7A}" dt="2020-07-17T02:26:10.996" v="12314" actId="14100"/>
          <ac:graphicFrameMkLst>
            <pc:docMk/>
            <pc:sldMk cId="630827357" sldId="315"/>
            <ac:graphicFrameMk id="15" creationId="{44947343-48BC-41E0-901A-C53D8BC4CCC3}"/>
          </ac:graphicFrameMkLst>
        </pc:graphicFrameChg>
        <pc:picChg chg="add mod ord">
          <ac:chgData name="park ga youn" userId="e8e70111e1901dad" providerId="LiveId" clId="{C2C13484-EB21-49BC-AEA5-619CACEA5D7A}" dt="2020-07-15T08:14:35.485" v="5277" actId="167"/>
          <ac:picMkLst>
            <pc:docMk/>
            <pc:sldMk cId="630827357" sldId="315"/>
            <ac:picMk id="2" creationId="{58BD8FD9-EA9C-4E76-9BAA-D8E65ED09B14}"/>
          </ac:picMkLst>
        </pc:picChg>
        <pc:picChg chg="del mod">
          <ac:chgData name="park ga youn" userId="e8e70111e1901dad" providerId="LiveId" clId="{C2C13484-EB21-49BC-AEA5-619CACEA5D7A}" dt="2020-07-15T08:13:31.487" v="5257" actId="478"/>
          <ac:picMkLst>
            <pc:docMk/>
            <pc:sldMk cId="630827357" sldId="315"/>
            <ac:picMk id="3" creationId="{083F76D3-8BC3-4884-8FD9-FCB795967093}"/>
          </ac:picMkLst>
        </pc:picChg>
        <pc:picChg chg="add mod ord">
          <ac:chgData name="park ga youn" userId="e8e70111e1901dad" providerId="LiveId" clId="{C2C13484-EB21-49BC-AEA5-619CACEA5D7A}" dt="2020-07-15T08:15:33.313" v="5297" actId="14100"/>
          <ac:picMkLst>
            <pc:docMk/>
            <pc:sldMk cId="630827357" sldId="315"/>
            <ac:picMk id="4" creationId="{A3040F16-2768-49DE-84AA-06B9A995184C}"/>
          </ac:picMkLst>
        </pc:picChg>
        <pc:picChg chg="add mod">
          <ac:chgData name="park ga youn" userId="e8e70111e1901dad" providerId="LiveId" clId="{C2C13484-EB21-49BC-AEA5-619CACEA5D7A}" dt="2020-07-17T02:30:58.789" v="12541" actId="1076"/>
          <ac:picMkLst>
            <pc:docMk/>
            <pc:sldMk cId="630827357" sldId="315"/>
            <ac:picMk id="11" creationId="{51A8FDFF-74F6-419F-A542-0167796CCAE4}"/>
          </ac:picMkLst>
        </pc:picChg>
      </pc:sldChg>
      <pc:sldChg chg="addSp delSp modSp mod">
        <pc:chgData name="park ga youn" userId="e8e70111e1901dad" providerId="LiveId" clId="{C2C13484-EB21-49BC-AEA5-619CACEA5D7A}" dt="2020-07-17T02:27:42.318" v="12457" actId="1076"/>
        <pc:sldMkLst>
          <pc:docMk/>
          <pc:sldMk cId="2956981434" sldId="316"/>
        </pc:sldMkLst>
        <pc:spChg chg="add 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15" creationId="{3AC713C2-E400-438F-B3CE-DBE5395CE23E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16" creationId="{A9FEA83C-C1C7-4668-9BA4-15510F2444DA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17" creationId="{E22F2F88-0564-455A-9DCD-7A85ABE20DA5}"/>
          </ac:spMkLst>
        </pc:spChg>
        <pc:spChg chg="add del mod">
          <ac:chgData name="park ga youn" userId="e8e70111e1901dad" providerId="LiveId" clId="{C2C13484-EB21-49BC-AEA5-619CACEA5D7A}" dt="2020-07-17T02:26:34.995" v="12340" actId="478"/>
          <ac:spMkLst>
            <pc:docMk/>
            <pc:sldMk cId="2956981434" sldId="316"/>
            <ac:spMk id="19" creationId="{9F8275CD-FE78-434C-A51C-7C978FDBFBA3}"/>
          </ac:spMkLst>
        </pc:spChg>
        <pc:spChg chg="del">
          <ac:chgData name="park ga youn" userId="e8e70111e1901dad" providerId="LiveId" clId="{C2C13484-EB21-49BC-AEA5-619CACEA5D7A}" dt="2020-07-15T08:18:17.092" v="5344" actId="478"/>
          <ac:spMkLst>
            <pc:docMk/>
            <pc:sldMk cId="2956981434" sldId="316"/>
            <ac:spMk id="20" creationId="{3445C44E-0B1D-4CF7-B088-63E898C6920A}"/>
          </ac:spMkLst>
        </pc:spChg>
        <pc:spChg chg="add mod">
          <ac:chgData name="park ga youn" userId="e8e70111e1901dad" providerId="LiveId" clId="{C2C13484-EB21-49BC-AEA5-619CACEA5D7A}" dt="2020-07-17T02:27:33.193" v="12454" actId="1076"/>
          <ac:spMkLst>
            <pc:docMk/>
            <pc:sldMk cId="2956981434" sldId="316"/>
            <ac:spMk id="20" creationId="{829E65AC-CC8A-4E96-B2AF-E8813303074A}"/>
          </ac:spMkLst>
        </pc:spChg>
        <pc:spChg chg="del">
          <ac:chgData name="park ga youn" userId="e8e70111e1901dad" providerId="LiveId" clId="{C2C13484-EB21-49BC-AEA5-619CACEA5D7A}" dt="2020-07-15T08:17:17.389" v="5322" actId="478"/>
          <ac:spMkLst>
            <pc:docMk/>
            <pc:sldMk cId="2956981434" sldId="316"/>
            <ac:spMk id="21" creationId="{9A619FE1-14A6-4AF8-93FD-8B8AA878BEFE}"/>
          </ac:spMkLst>
        </pc:spChg>
        <pc:spChg chg="add mod">
          <ac:chgData name="park ga youn" userId="e8e70111e1901dad" providerId="LiveId" clId="{C2C13484-EB21-49BC-AEA5-619CACEA5D7A}" dt="2020-07-17T02:27:33.193" v="12454" actId="1076"/>
          <ac:spMkLst>
            <pc:docMk/>
            <pc:sldMk cId="2956981434" sldId="316"/>
            <ac:spMk id="21" creationId="{B6B4BC02-F0EC-42EB-A02F-F1289B960403}"/>
          </ac:spMkLst>
        </pc:spChg>
        <pc:spChg chg="add mod">
          <ac:chgData name="park ga youn" userId="e8e70111e1901dad" providerId="LiveId" clId="{C2C13484-EB21-49BC-AEA5-619CACEA5D7A}" dt="2020-07-17T02:27:33.193" v="12454" actId="1076"/>
          <ac:spMkLst>
            <pc:docMk/>
            <pc:sldMk cId="2956981434" sldId="316"/>
            <ac:spMk id="23" creationId="{BD4CEF4A-913C-4EF6-A3AA-DAE8F8EEA0F5}"/>
          </ac:spMkLst>
        </pc:spChg>
        <pc:spChg chg="mod">
          <ac:chgData name="park ga youn" userId="e8e70111e1901dad" providerId="LiveId" clId="{C2C13484-EB21-49BC-AEA5-619CACEA5D7A}" dt="2020-07-17T02:26:35.237" v="12341"/>
          <ac:spMkLst>
            <pc:docMk/>
            <pc:sldMk cId="2956981434" sldId="316"/>
            <ac:spMk id="25" creationId="{FBB9FA5B-2E13-4669-A991-D0ED091C8548}"/>
          </ac:spMkLst>
        </pc:spChg>
        <pc:spChg chg="mod">
          <ac:chgData name="park ga youn" userId="e8e70111e1901dad" providerId="LiveId" clId="{C2C13484-EB21-49BC-AEA5-619CACEA5D7A}" dt="2020-07-17T02:26:35.237" v="12341"/>
          <ac:spMkLst>
            <pc:docMk/>
            <pc:sldMk cId="2956981434" sldId="316"/>
            <ac:spMk id="26" creationId="{D1D897B5-9FCD-4E67-86BF-F1F42CADDBC6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29" creationId="{CE83B5D5-5315-4992-83E7-4F061CFE8013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0" creationId="{7B2DD609-426E-47A7-88F4-A60C3BABF60F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1" creationId="{DE3AFDF4-B7B4-4B41-85B6-F1C403BD7DE0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2" creationId="{DE9605C6-AC64-4CCA-8523-DB885B9005B8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3" creationId="{DFDABAE4-C02F-41DD-AC50-7711CC879D84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34" creationId="{41742520-2E87-4938-928D-4FA5328F0D10}"/>
          </ac:spMkLst>
        </pc:spChg>
        <pc:spChg chg="mod">
          <ac:chgData name="park ga youn" userId="e8e70111e1901dad" providerId="LiveId" clId="{C2C13484-EB21-49BC-AEA5-619CACEA5D7A}" dt="2020-07-16T02:58:09.301" v="9099" actId="14861"/>
          <ac:spMkLst>
            <pc:docMk/>
            <pc:sldMk cId="2956981434" sldId="316"/>
            <ac:spMk id="35" creationId="{BB891855-FDC1-4DC2-B02F-1798C062F25F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6" creationId="{D08BDA94-8FF7-41BE-84E7-73DD914EB7BC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7" creationId="{99C5939F-A178-44F9-BC28-F98430E95A57}"/>
          </ac:spMkLst>
        </pc:spChg>
        <pc:spChg chg="add mod">
          <ac:chgData name="park ga youn" userId="e8e70111e1901dad" providerId="LiveId" clId="{C2C13484-EB21-49BC-AEA5-619CACEA5D7A}" dt="2020-07-17T02:27:42.318" v="12457" actId="1076"/>
          <ac:spMkLst>
            <pc:docMk/>
            <pc:sldMk cId="2956981434" sldId="316"/>
            <ac:spMk id="38" creationId="{46BB5BE7-EE50-4457-B2BB-DC2C43AD5AA6}"/>
          </ac:spMkLst>
        </pc:spChg>
        <pc:grpChg chg="add mod">
          <ac:chgData name="park ga youn" userId="e8e70111e1901dad" providerId="LiveId" clId="{C2C13484-EB21-49BC-AEA5-619CACEA5D7A}" dt="2020-07-17T02:27:42.318" v="12457" actId="1076"/>
          <ac:grpSpMkLst>
            <pc:docMk/>
            <pc:sldMk cId="2956981434" sldId="316"/>
            <ac:grpSpMk id="24" creationId="{E0F79B78-B37F-4390-811E-107CD98EC36A}"/>
          </ac:grpSpMkLst>
        </pc:grpChg>
        <pc:graphicFrameChg chg="mod modGraphic">
          <ac:chgData name="park ga youn" userId="e8e70111e1901dad" providerId="LiveId" clId="{C2C13484-EB21-49BC-AEA5-619CACEA5D7A}" dt="2020-07-17T02:27:21.368" v="12451" actId="1076"/>
          <ac:graphicFrameMkLst>
            <pc:docMk/>
            <pc:sldMk cId="2956981434" sldId="316"/>
            <ac:graphicFrameMk id="18" creationId="{F4F260CA-59D9-4FF1-95FA-1DF7FCC6938A}"/>
          </ac:graphicFrameMkLst>
        </pc:graphicFrameChg>
        <pc:graphicFrameChg chg="add del modGraphic">
          <ac:chgData name="park ga youn" userId="e8e70111e1901dad" providerId="LiveId" clId="{C2C13484-EB21-49BC-AEA5-619CACEA5D7A}" dt="2020-07-15T08:21:28.556" v="5375" actId="478"/>
          <ac:graphicFrameMkLst>
            <pc:docMk/>
            <pc:sldMk cId="2956981434" sldId="316"/>
            <ac:graphicFrameMk id="22" creationId="{29C15108-310E-457C-807C-6EDB0314AB40}"/>
          </ac:graphicFrameMkLst>
        </pc:graphicFrameChg>
        <pc:picChg chg="add mod ord">
          <ac:chgData name="park ga youn" userId="e8e70111e1901dad" providerId="LiveId" clId="{C2C13484-EB21-49BC-AEA5-619CACEA5D7A}" dt="2020-07-15T08:17:49.696" v="5331" actId="1076"/>
          <ac:picMkLst>
            <pc:docMk/>
            <pc:sldMk cId="2956981434" sldId="316"/>
            <ac:picMk id="2" creationId="{3A78DE0F-B616-47F4-9D7F-CA1FDEFEBF16}"/>
          </ac:picMkLst>
        </pc:picChg>
        <pc:picChg chg="del">
          <ac:chgData name="park ga youn" userId="e8e70111e1901dad" providerId="LiveId" clId="{C2C13484-EB21-49BC-AEA5-619CACEA5D7A}" dt="2020-07-15T08:16:40.312" v="5309" actId="478"/>
          <ac:picMkLst>
            <pc:docMk/>
            <pc:sldMk cId="2956981434" sldId="316"/>
            <ac:picMk id="3" creationId="{B06D2FA2-2057-4DF0-8D52-B43D3695092E}"/>
          </ac:picMkLst>
        </pc:picChg>
        <pc:picChg chg="add mod">
          <ac:chgData name="park ga youn" userId="e8e70111e1901dad" providerId="LiveId" clId="{C2C13484-EB21-49BC-AEA5-619CACEA5D7A}" dt="2020-07-17T02:27:42.318" v="12457" actId="1076"/>
          <ac:picMkLst>
            <pc:docMk/>
            <pc:sldMk cId="2956981434" sldId="316"/>
            <ac:picMk id="14" creationId="{F1F7DBC3-1E37-44BC-988F-F8E70390F2FA}"/>
          </ac:picMkLst>
        </pc:picChg>
      </pc:sldChg>
      <pc:sldChg chg="addSp delSp modSp mod">
        <pc:chgData name="park ga youn" userId="e8e70111e1901dad" providerId="LiveId" clId="{C2C13484-EB21-49BC-AEA5-619CACEA5D7A}" dt="2020-07-17T02:28:07.390" v="12485"/>
        <pc:sldMkLst>
          <pc:docMk/>
          <pc:sldMk cId="147537715" sldId="317"/>
        </pc:sldMkLst>
        <pc:spChg chg="add 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15" creationId="{5675D0AC-969F-4FD1-9B6F-A06187B5082B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17" creationId="{F70A4E88-00BE-44C9-8526-3A2BE0FD53F3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18" creationId="{14B136E7-B676-4650-99D7-78284EE55892}"/>
          </ac:spMkLst>
        </pc:spChg>
        <pc:spChg chg="add mod">
          <ac:chgData name="park ga youn" userId="e8e70111e1901dad" providerId="LiveId" clId="{C2C13484-EB21-49BC-AEA5-619CACEA5D7A}" dt="2020-07-17T02:28:07.390" v="12485"/>
          <ac:spMkLst>
            <pc:docMk/>
            <pc:sldMk cId="147537715" sldId="317"/>
            <ac:spMk id="19" creationId="{80E6275B-7317-4C4A-A0C5-6596413EF887}"/>
          </ac:spMkLst>
        </pc:spChg>
        <pc:spChg chg="mod">
          <ac:chgData name="park ga youn" userId="e8e70111e1901dad" providerId="LiveId" clId="{C2C13484-EB21-49BC-AEA5-619CACEA5D7A}" dt="2020-07-17T02:27:59.136" v="12460"/>
          <ac:spMkLst>
            <pc:docMk/>
            <pc:sldMk cId="147537715" sldId="317"/>
            <ac:spMk id="22" creationId="{DCA8A15B-CAD8-4FEF-9DB7-33B3B6B72BB1}"/>
          </ac:spMkLst>
        </pc:spChg>
        <pc:spChg chg="mod">
          <ac:chgData name="park ga youn" userId="e8e70111e1901dad" providerId="LiveId" clId="{C2C13484-EB21-49BC-AEA5-619CACEA5D7A}" dt="2020-07-17T02:27:59.136" v="12460"/>
          <ac:spMkLst>
            <pc:docMk/>
            <pc:sldMk cId="147537715" sldId="317"/>
            <ac:spMk id="24" creationId="{D13CFC7F-108D-48BB-8369-54093EB4077B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25" creationId="{693FD653-1A71-4E7E-9633-DE6DC20E3CA9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26" creationId="{B914A6DC-BD39-4007-ABD6-4316526ECC67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28" creationId="{AEDD88D1-26E0-4585-8FE0-BB44156F5214}"/>
          </ac:spMkLst>
        </pc:spChg>
        <pc:spChg chg="add del mod">
          <ac:chgData name="park ga youn" userId="e8e70111e1901dad" providerId="LiveId" clId="{C2C13484-EB21-49BC-AEA5-619CACEA5D7A}" dt="2020-07-17T02:27:49.545" v="12458" actId="478"/>
          <ac:spMkLst>
            <pc:docMk/>
            <pc:sldMk cId="147537715" sldId="317"/>
            <ac:spMk id="29" creationId="{DD52EBA0-BCCB-4B4A-A613-E4BC3295EBA6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30" creationId="{54EFEAE7-643E-44AE-B162-E04F3365B9CC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31" creationId="{2A73A4D4-F46B-4E99-AA4C-632BB833BFBA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32" creationId="{0F7968B7-3DC2-4F19-8826-4A4CBFB0F8A9}"/>
          </ac:spMkLst>
        </pc:spChg>
        <pc:spChg chg="add mod">
          <ac:chgData name="park ga youn" userId="e8e70111e1901dad" providerId="LiveId" clId="{C2C13484-EB21-49BC-AEA5-619CACEA5D7A}" dt="2020-07-17T02:28:01.978" v="12461" actId="1076"/>
          <ac:spMkLst>
            <pc:docMk/>
            <pc:sldMk cId="147537715" sldId="317"/>
            <ac:spMk id="33" creationId="{C4B887A9-72AC-4912-8132-C4F2B30082BC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39" creationId="{0F8868A0-1476-4E14-A44A-E571878EA305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0" creationId="{34CBF619-7306-49E0-8A02-69D894C078B2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1" creationId="{DA595A0F-56DE-48FC-854D-9C2275D63F5E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2" creationId="{993AB51D-27D8-4A87-B8DD-01AAD583E316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3" creationId="{657C7F23-3541-45D6-8309-A7A54FCB3436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4" creationId="{348923B9-88E7-4476-95CA-16886E19DC59}"/>
          </ac:spMkLst>
        </pc:spChg>
        <pc:spChg chg="mod">
          <ac:chgData name="park ga youn" userId="e8e70111e1901dad" providerId="LiveId" clId="{C2C13484-EB21-49BC-AEA5-619CACEA5D7A}" dt="2020-07-16T02:57:52.112" v="9098" actId="14861"/>
          <ac:spMkLst>
            <pc:docMk/>
            <pc:sldMk cId="147537715" sldId="317"/>
            <ac:spMk id="45" creationId="{10B754E6-BC32-4BA2-98DC-6A202617B15C}"/>
          </ac:spMkLst>
        </pc:spChg>
        <pc:spChg chg="del">
          <ac:chgData name="park ga youn" userId="e8e70111e1901dad" providerId="LiveId" clId="{C2C13484-EB21-49BC-AEA5-619CACEA5D7A}" dt="2020-07-15T08:21:16.172" v="5369" actId="478"/>
          <ac:spMkLst>
            <pc:docMk/>
            <pc:sldMk cId="147537715" sldId="317"/>
            <ac:spMk id="46" creationId="{B03A62DE-A081-418C-B6A7-4FF78260B9FB}"/>
          </ac:spMkLst>
        </pc:spChg>
        <pc:spChg chg="del">
          <ac:chgData name="park ga youn" userId="e8e70111e1901dad" providerId="LiveId" clId="{C2C13484-EB21-49BC-AEA5-619CACEA5D7A}" dt="2020-07-15T08:21:15.417" v="5368" actId="478"/>
          <ac:spMkLst>
            <pc:docMk/>
            <pc:sldMk cId="147537715" sldId="317"/>
            <ac:spMk id="47" creationId="{36FF7041-2B8A-4CA7-B422-456B3BF2F109}"/>
          </ac:spMkLst>
        </pc:spChg>
        <pc:grpChg chg="add mod">
          <ac:chgData name="park ga youn" userId="e8e70111e1901dad" providerId="LiveId" clId="{C2C13484-EB21-49BC-AEA5-619CACEA5D7A}" dt="2020-07-17T02:28:01.978" v="12461" actId="1076"/>
          <ac:grpSpMkLst>
            <pc:docMk/>
            <pc:sldMk cId="147537715" sldId="317"/>
            <ac:grpSpMk id="20" creationId="{48F00E5D-D067-40E2-8F61-BF32CEBC10ED}"/>
          </ac:grpSpMkLst>
        </pc:grpChg>
        <pc:grpChg chg="del">
          <ac:chgData name="park ga youn" userId="e8e70111e1901dad" providerId="LiveId" clId="{C2C13484-EB21-49BC-AEA5-619CACEA5D7A}" dt="2020-07-15T08:21:13.276" v="5367" actId="478"/>
          <ac:grpSpMkLst>
            <pc:docMk/>
            <pc:sldMk cId="147537715" sldId="317"/>
            <ac:grpSpMk id="26" creationId="{BB8C69ED-93C7-4118-B448-7FCA6B0FC747}"/>
          </ac:grpSpMkLst>
        </pc:grpChg>
        <pc:grpChg chg="del">
          <ac:chgData name="park ga youn" userId="e8e70111e1901dad" providerId="LiveId" clId="{C2C13484-EB21-49BC-AEA5-619CACEA5D7A}" dt="2020-07-15T08:21:12.248" v="5366" actId="478"/>
          <ac:grpSpMkLst>
            <pc:docMk/>
            <pc:sldMk cId="147537715" sldId="317"/>
            <ac:grpSpMk id="36" creationId="{9B809E47-8DC8-4D50-A8D8-E3E867B17D90}"/>
          </ac:grpSpMkLst>
        </pc:grpChg>
        <pc:graphicFrameChg chg="add del mod modGraphic">
          <ac:chgData name="park ga youn" userId="e8e70111e1901dad" providerId="LiveId" clId="{C2C13484-EB21-49BC-AEA5-619CACEA5D7A}" dt="2020-07-16T04:29:27.201" v="9564" actId="255"/>
          <ac:graphicFrameMkLst>
            <pc:docMk/>
            <pc:sldMk cId="147537715" sldId="317"/>
            <ac:graphicFrameMk id="23" creationId="{79EB3005-0E43-4074-AFA6-03FC7FFA3F5A}"/>
          </ac:graphicFrameMkLst>
        </pc:graphicFrameChg>
        <pc:graphicFrameChg chg="del">
          <ac:chgData name="park ga youn" userId="e8e70111e1901dad" providerId="LiveId" clId="{C2C13484-EB21-49BC-AEA5-619CACEA5D7A}" dt="2020-07-15T08:21:18.122" v="5370" actId="478"/>
          <ac:graphicFrameMkLst>
            <pc:docMk/>
            <pc:sldMk cId="147537715" sldId="317"/>
            <ac:graphicFrameMk id="24" creationId="{696144A7-2FC7-459C-930A-23F9F2D0FEF7}"/>
          </ac:graphicFrameMkLst>
        </pc:graphicFrameChg>
        <pc:graphicFrameChg chg="add mod modGraphic">
          <ac:chgData name="park ga youn" userId="e8e70111e1901dad" providerId="LiveId" clId="{C2C13484-EB21-49BC-AEA5-619CACEA5D7A}" dt="2020-07-17T02:27:53.907" v="12459" actId="1076"/>
          <ac:graphicFrameMkLst>
            <pc:docMk/>
            <pc:sldMk cId="147537715" sldId="317"/>
            <ac:graphicFrameMk id="27" creationId="{51A8950A-B664-4318-8FC7-F4BB3405A0DA}"/>
          </ac:graphicFrameMkLst>
        </pc:graphicFrameChg>
        <pc:graphicFrameChg chg="add del mod">
          <ac:chgData name="park ga youn" userId="e8e70111e1901dad" providerId="LiveId" clId="{C2C13484-EB21-49BC-AEA5-619CACEA5D7A}" dt="2020-07-15T08:21:26.816" v="5374"/>
          <ac:graphicFrameMkLst>
            <pc:docMk/>
            <pc:sldMk cId="147537715" sldId="317"/>
            <ac:graphicFrameMk id="28" creationId="{6D510BF9-8110-43E7-9093-22381D8C7799}"/>
          </ac:graphicFrameMkLst>
        </pc:graphicFrameChg>
        <pc:picChg chg="add mod ord">
          <ac:chgData name="park ga youn" userId="e8e70111e1901dad" providerId="LiveId" clId="{C2C13484-EB21-49BC-AEA5-619CACEA5D7A}" dt="2020-07-15T08:21:08.943" v="5365" actId="167"/>
          <ac:picMkLst>
            <pc:docMk/>
            <pc:sldMk cId="147537715" sldId="317"/>
            <ac:picMk id="2" creationId="{2EB56661-5E6A-4017-B89E-DA776DE8A145}"/>
          </ac:picMkLst>
        </pc:picChg>
        <pc:picChg chg="add mod ord">
          <ac:chgData name="park ga youn" userId="e8e70111e1901dad" providerId="LiveId" clId="{C2C13484-EB21-49BC-AEA5-619CACEA5D7A}" dt="2020-07-15T08:21:08.943" v="5365" actId="167"/>
          <ac:picMkLst>
            <pc:docMk/>
            <pc:sldMk cId="147537715" sldId="317"/>
            <ac:picMk id="3" creationId="{4327D9E8-893F-4D41-B410-6DCA9B411989}"/>
          </ac:picMkLst>
        </pc:picChg>
        <pc:picChg chg="del">
          <ac:chgData name="park ga youn" userId="e8e70111e1901dad" providerId="LiveId" clId="{C2C13484-EB21-49BC-AEA5-619CACEA5D7A}" dt="2020-07-15T08:20:32.904" v="5351" actId="478"/>
          <ac:picMkLst>
            <pc:docMk/>
            <pc:sldMk cId="147537715" sldId="317"/>
            <ac:picMk id="6" creationId="{78661C14-FF96-4B7C-A060-27FCDF82347C}"/>
          </ac:picMkLst>
        </pc:picChg>
        <pc:picChg chg="add mod">
          <ac:chgData name="park ga youn" userId="e8e70111e1901dad" providerId="LiveId" clId="{C2C13484-EB21-49BC-AEA5-619CACEA5D7A}" dt="2020-07-17T02:28:01.978" v="12461" actId="1076"/>
          <ac:picMkLst>
            <pc:docMk/>
            <pc:sldMk cId="147537715" sldId="317"/>
            <ac:picMk id="16" creationId="{B6684CB7-D555-4E50-B402-500B9967B75D}"/>
          </ac:picMkLst>
        </pc:picChg>
        <pc:picChg chg="add mod">
          <ac:chgData name="park ga youn" userId="e8e70111e1901dad" providerId="LiveId" clId="{C2C13484-EB21-49BC-AEA5-619CACEA5D7A}" dt="2020-07-13T08:35:51.992" v="137"/>
          <ac:picMkLst>
            <pc:docMk/>
            <pc:sldMk cId="147537715" sldId="317"/>
            <ac:picMk id="21" creationId="{60264D9E-3A5C-4F67-8D17-91A1EB45B7BF}"/>
          </ac:picMkLst>
        </pc:picChg>
        <pc:picChg chg="del">
          <ac:chgData name="park ga youn" userId="e8e70111e1901dad" providerId="LiveId" clId="{C2C13484-EB21-49BC-AEA5-619CACEA5D7A}" dt="2020-07-15T08:20:34.209" v="5352" actId="478"/>
          <ac:picMkLst>
            <pc:docMk/>
            <pc:sldMk cId="147537715" sldId="317"/>
            <ac:picMk id="25" creationId="{6054F38A-9D28-484D-9801-B3D6430483B2}"/>
          </ac:picMkLst>
        </pc:picChg>
      </pc:sldChg>
      <pc:sldChg chg="addSp delSp modSp mod">
        <pc:chgData name="park ga youn" userId="e8e70111e1901dad" providerId="LiveId" clId="{C2C13484-EB21-49BC-AEA5-619CACEA5D7A}" dt="2020-07-17T02:30:31.297" v="12536" actId="478"/>
        <pc:sldMkLst>
          <pc:docMk/>
          <pc:sldMk cId="3518197793" sldId="318"/>
        </pc:sldMkLst>
        <pc:spChg chg="add del mod">
          <ac:chgData name="park ga youn" userId="e8e70111e1901dad" providerId="LiveId" clId="{C2C13484-EB21-49BC-AEA5-619CACEA5D7A}" dt="2020-07-17T02:28:54.164" v="12496" actId="478"/>
          <ac:spMkLst>
            <pc:docMk/>
            <pc:sldMk cId="3518197793" sldId="318"/>
            <ac:spMk id="9" creationId="{D3ABB2E6-77E5-4D92-9B8D-6BEA3EF49319}"/>
          </ac:spMkLst>
        </pc:spChg>
        <pc:spChg chg="mod">
          <ac:chgData name="park ga youn" userId="e8e70111e1901dad" providerId="LiveId" clId="{C2C13484-EB21-49BC-AEA5-619CACEA5D7A}" dt="2020-07-16T02:57:32.733" v="9095" actId="20577"/>
          <ac:spMkLst>
            <pc:docMk/>
            <pc:sldMk cId="3518197793" sldId="318"/>
            <ac:spMk id="14" creationId="{E6EA8F9B-F810-4C1A-9D95-3F49C9F2F362}"/>
          </ac:spMkLst>
        </pc:spChg>
        <pc:spChg chg="mod">
          <ac:chgData name="park ga youn" userId="e8e70111e1901dad" providerId="LiveId" clId="{C2C13484-EB21-49BC-AEA5-619CACEA5D7A}" dt="2020-07-16T02:57:35.849" v="9097" actId="20577"/>
          <ac:spMkLst>
            <pc:docMk/>
            <pc:sldMk cId="3518197793" sldId="318"/>
            <ac:spMk id="15" creationId="{7D19CC11-9E31-4F50-9ED6-C366B0209EAC}"/>
          </ac:spMkLst>
        </pc:spChg>
        <pc:spChg chg="add mod">
          <ac:chgData name="park ga youn" userId="e8e70111e1901dad" providerId="LiveId" clId="{C2C13484-EB21-49BC-AEA5-619CACEA5D7A}" dt="2020-07-17T02:28:21.680" v="12488" actId="1076"/>
          <ac:spMkLst>
            <pc:docMk/>
            <pc:sldMk cId="3518197793" sldId="318"/>
            <ac:spMk id="16" creationId="{2BBCF7F5-0057-4A6B-9E0D-A3CAFAA46A12}"/>
          </ac:spMkLst>
        </pc:spChg>
        <pc:spChg chg="add mod">
          <ac:chgData name="park ga youn" userId="e8e70111e1901dad" providerId="LiveId" clId="{C2C13484-EB21-49BC-AEA5-619CACEA5D7A}" dt="2020-07-17T02:28:21.680" v="12488" actId="1076"/>
          <ac:spMkLst>
            <pc:docMk/>
            <pc:sldMk cId="3518197793" sldId="318"/>
            <ac:spMk id="17" creationId="{37C09E94-CB1C-47BE-B601-62605BE4202A}"/>
          </ac:spMkLst>
        </pc:spChg>
        <pc:spChg chg="add mod">
          <ac:chgData name="park ga youn" userId="e8e70111e1901dad" providerId="LiveId" clId="{C2C13484-EB21-49BC-AEA5-619CACEA5D7A}" dt="2020-07-17T02:29:04.857" v="12508" actId="1037"/>
          <ac:spMkLst>
            <pc:docMk/>
            <pc:sldMk cId="3518197793" sldId="318"/>
            <ac:spMk id="18" creationId="{C8A4C58A-10B3-44D9-8913-46A51988F46C}"/>
          </ac:spMkLst>
        </pc:spChg>
        <pc:spChg chg="mod">
          <ac:chgData name="park ga youn" userId="e8e70111e1901dad" providerId="LiveId" clId="{C2C13484-EB21-49BC-AEA5-619CACEA5D7A}" dt="2020-07-17T02:28:17.251" v="12487"/>
          <ac:spMkLst>
            <pc:docMk/>
            <pc:sldMk cId="3518197793" sldId="318"/>
            <ac:spMk id="20" creationId="{DF8512B7-FDC1-42EB-8381-20C9CE114956}"/>
          </ac:spMkLst>
        </pc:spChg>
        <pc:spChg chg="mod">
          <ac:chgData name="park ga youn" userId="e8e70111e1901dad" providerId="LiveId" clId="{C2C13484-EB21-49BC-AEA5-619CACEA5D7A}" dt="2020-07-17T02:28:17.251" v="12487"/>
          <ac:spMkLst>
            <pc:docMk/>
            <pc:sldMk cId="3518197793" sldId="318"/>
            <ac:spMk id="21" creationId="{0D5BF69D-340A-4070-8134-F19ECBD48E51}"/>
          </ac:spMkLst>
        </pc:spChg>
        <pc:spChg chg="add mod">
          <ac:chgData name="park ga youn" userId="e8e70111e1901dad" providerId="LiveId" clId="{C2C13484-EB21-49BC-AEA5-619CACEA5D7A}" dt="2020-07-17T02:28:21.680" v="12488" actId="1076"/>
          <ac:spMkLst>
            <pc:docMk/>
            <pc:sldMk cId="3518197793" sldId="318"/>
            <ac:spMk id="22" creationId="{BD3A99C1-355F-4CA7-B057-00669D72140C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3" creationId="{DB144685-B901-4ECF-98E7-2B74203CF5C8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4" creationId="{D6A9A50A-6BB3-4197-A5A4-D577B79EF298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5" creationId="{8DC55D09-829E-4B4F-8C2F-25B522EFF99D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6" creationId="{92DC4789-8933-4F1E-A996-2131F7466C4A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7" creationId="{E839337F-5584-4F2B-8F59-C3409F2B363E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8" creationId="{60FE3071-28AD-4D68-B476-4F7CD89B81B7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29" creationId="{7026BD0A-DF02-4072-BD62-63E5F3E26A5E}"/>
          </ac:spMkLst>
        </pc:spChg>
        <pc:spChg chg="add mod">
          <ac:chgData name="park ga youn" userId="e8e70111e1901dad" providerId="LiveId" clId="{C2C13484-EB21-49BC-AEA5-619CACEA5D7A}" dt="2020-07-17T02:29:56.320" v="12532" actId="408"/>
          <ac:spMkLst>
            <pc:docMk/>
            <pc:sldMk cId="3518197793" sldId="318"/>
            <ac:spMk id="30" creationId="{CF4CB651-6615-41D7-9799-1DCF57B71E4E}"/>
          </ac:spMkLst>
        </pc:spChg>
        <pc:spChg chg="add mod">
          <ac:chgData name="park ga youn" userId="e8e70111e1901dad" providerId="LiveId" clId="{C2C13484-EB21-49BC-AEA5-619CACEA5D7A}" dt="2020-07-17T02:30:05.287" v="12534" actId="1076"/>
          <ac:spMkLst>
            <pc:docMk/>
            <pc:sldMk cId="3518197793" sldId="318"/>
            <ac:spMk id="31" creationId="{E87E6450-42FC-449A-AB56-378B66FC20B8}"/>
          </ac:spMkLst>
        </pc:spChg>
        <pc:grpChg chg="add mod">
          <ac:chgData name="park ga youn" userId="e8e70111e1901dad" providerId="LiveId" clId="{C2C13484-EB21-49BC-AEA5-619CACEA5D7A}" dt="2020-07-17T02:28:41.531" v="12494" actId="14100"/>
          <ac:grpSpMkLst>
            <pc:docMk/>
            <pc:sldMk cId="3518197793" sldId="318"/>
            <ac:grpSpMk id="19" creationId="{3DA536DA-AA6F-45F9-B339-D77DD03459E2}"/>
          </ac:grpSpMkLst>
        </pc:grpChg>
        <pc:graphicFrameChg chg="modGraphic">
          <ac:chgData name="park ga youn" userId="e8e70111e1901dad" providerId="LiveId" clId="{C2C13484-EB21-49BC-AEA5-619CACEA5D7A}" dt="2020-07-16T01:10:35.964" v="6203" actId="20577"/>
          <ac:graphicFrameMkLst>
            <pc:docMk/>
            <pc:sldMk cId="3518197793" sldId="318"/>
            <ac:graphicFrameMk id="12" creationId="{3AD05096-E7C6-4244-84F6-823EB511768F}"/>
          </ac:graphicFrameMkLst>
        </pc:graphicFrameChg>
        <pc:graphicFrameChg chg="mod modGraphic">
          <ac:chgData name="park ga youn" userId="e8e70111e1901dad" providerId="LiveId" clId="{C2C13484-EB21-49BC-AEA5-619CACEA5D7A}" dt="2020-07-17T02:28:37.672" v="12493" actId="14100"/>
          <ac:graphicFrameMkLst>
            <pc:docMk/>
            <pc:sldMk cId="3518197793" sldId="318"/>
            <ac:graphicFrameMk id="13" creationId="{B68503FD-8353-40A1-99CF-03B807066B19}"/>
          </ac:graphicFrameMkLst>
        </pc:graphicFrameChg>
        <pc:picChg chg="add mod ord">
          <ac:chgData name="park ga youn" userId="e8e70111e1901dad" providerId="LiveId" clId="{C2C13484-EB21-49BC-AEA5-619CACEA5D7A}" dt="2020-07-17T02:28:26.050" v="12490" actId="1076"/>
          <ac:picMkLst>
            <pc:docMk/>
            <pc:sldMk cId="3518197793" sldId="318"/>
            <ac:picMk id="2" creationId="{4C532914-8E83-4274-A133-758652F41979}"/>
          </ac:picMkLst>
        </pc:picChg>
        <pc:picChg chg="del">
          <ac:chgData name="park ga youn" userId="e8e70111e1901dad" providerId="LiveId" clId="{C2C13484-EB21-49BC-AEA5-619CACEA5D7A}" dt="2020-07-16T01:06:19.240" v="6126" actId="478"/>
          <ac:picMkLst>
            <pc:docMk/>
            <pc:sldMk cId="3518197793" sldId="318"/>
            <ac:picMk id="4" creationId="{7485681C-32B7-400E-8CD2-295E1F3B039E}"/>
          </ac:picMkLst>
        </pc:picChg>
        <pc:picChg chg="add mod">
          <ac:chgData name="park ga youn" userId="e8e70111e1901dad" providerId="LiveId" clId="{C2C13484-EB21-49BC-AEA5-619CACEA5D7A}" dt="2020-07-13T08:35:53.982" v="138"/>
          <ac:picMkLst>
            <pc:docMk/>
            <pc:sldMk cId="3518197793" sldId="318"/>
            <ac:picMk id="7" creationId="{DE8EB7AC-AACD-4C49-8C43-95A12C5D59C1}"/>
          </ac:picMkLst>
        </pc:picChg>
        <pc:picChg chg="add del mod">
          <ac:chgData name="park ga youn" userId="e8e70111e1901dad" providerId="LiveId" clId="{C2C13484-EB21-49BC-AEA5-619CACEA5D7A}" dt="2020-07-17T02:30:22.555" v="12535" actId="478"/>
          <ac:picMkLst>
            <pc:docMk/>
            <pc:sldMk cId="3518197793" sldId="318"/>
            <ac:picMk id="10" creationId="{5B2E1F90-2FA2-45D2-9CDE-599309DD6749}"/>
          </ac:picMkLst>
        </pc:picChg>
        <pc:picChg chg="add del mod">
          <ac:chgData name="park ga youn" userId="e8e70111e1901dad" providerId="LiveId" clId="{C2C13484-EB21-49BC-AEA5-619CACEA5D7A}" dt="2020-07-17T02:30:31.297" v="12536" actId="478"/>
          <ac:picMkLst>
            <pc:docMk/>
            <pc:sldMk cId="3518197793" sldId="318"/>
            <ac:picMk id="11" creationId="{10B5C7B4-1184-4A1E-A319-8021BC7E7EEE}"/>
          </ac:picMkLst>
        </pc:picChg>
      </pc:sldChg>
      <pc:sldChg chg="modSp del mod">
        <pc:chgData name="park ga youn" userId="e8e70111e1901dad" providerId="LiveId" clId="{C2C13484-EB21-49BC-AEA5-619CACEA5D7A}" dt="2020-07-17T02:33:45.097" v="12598" actId="47"/>
        <pc:sldMkLst>
          <pc:docMk/>
          <pc:sldMk cId="1610726037" sldId="319"/>
        </pc:sldMkLst>
        <pc:spChg chg="mod">
          <ac:chgData name="park ga youn" userId="e8e70111e1901dad" providerId="LiveId" clId="{C2C13484-EB21-49BC-AEA5-619CACEA5D7A}" dt="2020-07-15T08:31:14.025" v="5596" actId="2711"/>
          <ac:spMkLst>
            <pc:docMk/>
            <pc:sldMk cId="1610726037" sldId="319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6T02:12:59.504" v="7578" actId="20577"/>
          <ac:spMkLst>
            <pc:docMk/>
            <pc:sldMk cId="1610726037" sldId="319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12:46.863" v="7576"/>
          <ac:spMkLst>
            <pc:docMk/>
            <pc:sldMk cId="1610726037" sldId="319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2:55:44.930" v="12867" actId="20577"/>
        <pc:sldMkLst>
          <pc:docMk/>
          <pc:sldMk cId="1739305898" sldId="320"/>
        </pc:sldMkLst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15" creationId="{146A9695-E063-4D08-B289-016CC673107C}"/>
          </ac:spMkLst>
        </pc:spChg>
        <pc:spChg chg="add del mod">
          <ac:chgData name="park ga youn" userId="e8e70111e1901dad" providerId="LiveId" clId="{C2C13484-EB21-49BC-AEA5-619CACEA5D7A}" dt="2020-07-17T02:48:52.653" v="12773" actId="478"/>
          <ac:spMkLst>
            <pc:docMk/>
            <pc:sldMk cId="1739305898" sldId="320"/>
            <ac:spMk id="16" creationId="{2309845B-5485-4319-ABEE-B1CB73D0EF3E}"/>
          </ac:spMkLst>
        </pc:spChg>
        <pc:spChg chg="add del mod">
          <ac:chgData name="park ga youn" userId="e8e70111e1901dad" providerId="LiveId" clId="{C2C13484-EB21-49BC-AEA5-619CACEA5D7A}" dt="2020-07-17T02:52:17.881" v="12788" actId="21"/>
          <ac:spMkLst>
            <pc:docMk/>
            <pc:sldMk cId="1739305898" sldId="320"/>
            <ac:spMk id="19" creationId="{F3BE8EA9-579C-4119-931C-E0271A02CEA7}"/>
          </ac:spMkLst>
        </pc:spChg>
        <pc:spChg chg="add del mod">
          <ac:chgData name="park ga youn" userId="e8e70111e1901dad" providerId="LiveId" clId="{C2C13484-EB21-49BC-AEA5-619CACEA5D7A}" dt="2020-07-17T02:52:17.881" v="12788" actId="21"/>
          <ac:spMkLst>
            <pc:docMk/>
            <pc:sldMk cId="1739305898" sldId="320"/>
            <ac:spMk id="20" creationId="{A24FE306-F352-4C80-A8C0-11B6FB8D4F07}"/>
          </ac:spMkLst>
        </pc:spChg>
        <pc:spChg chg="del">
          <ac:chgData name="park ga youn" userId="e8e70111e1901dad" providerId="LiveId" clId="{C2C13484-EB21-49BC-AEA5-619CACEA5D7A}" dt="2020-07-16T02:28:34.215" v="8093" actId="478"/>
          <ac:spMkLst>
            <pc:docMk/>
            <pc:sldMk cId="1739305898" sldId="320"/>
            <ac:spMk id="21" creationId="{37C807E2-0C06-4987-B5F2-ECC3A4F8BDF0}"/>
          </ac:spMkLst>
        </pc:spChg>
        <pc:spChg chg="add del mod">
          <ac:chgData name="park ga youn" userId="e8e70111e1901dad" providerId="LiveId" clId="{C2C13484-EB21-49BC-AEA5-619CACEA5D7A}" dt="2020-07-17T02:52:17.881" v="12788" actId="21"/>
          <ac:spMkLst>
            <pc:docMk/>
            <pc:sldMk cId="1739305898" sldId="320"/>
            <ac:spMk id="21" creationId="{720EC17D-D679-4D08-A861-8B3E5824DAFF}"/>
          </ac:spMkLst>
        </pc:spChg>
        <pc:spChg chg="mod">
          <ac:chgData name="park ga youn" userId="e8e70111e1901dad" providerId="LiveId" clId="{C2C13484-EB21-49BC-AEA5-619CACEA5D7A}" dt="2020-07-17T02:45:22.607" v="12695"/>
          <ac:spMkLst>
            <pc:docMk/>
            <pc:sldMk cId="1739305898" sldId="320"/>
            <ac:spMk id="23" creationId="{8A9ED20F-4EF3-48A8-951C-BE672C91939A}"/>
          </ac:spMkLst>
        </pc:spChg>
        <pc:spChg chg="mod">
          <ac:chgData name="park ga youn" userId="e8e70111e1901dad" providerId="LiveId" clId="{C2C13484-EB21-49BC-AEA5-619CACEA5D7A}" dt="2020-07-17T02:53:27.049" v="12805" actId="1035"/>
          <ac:spMkLst>
            <pc:docMk/>
            <pc:sldMk cId="1739305898" sldId="320"/>
            <ac:spMk id="24" creationId="{6B1D45D3-654C-40FC-AFAA-53EA3F26E1F6}"/>
          </ac:spMkLst>
        </pc:spChg>
        <pc:spChg chg="add mod">
          <ac:chgData name="park ga youn" userId="e8e70111e1901dad" providerId="LiveId" clId="{C2C13484-EB21-49BC-AEA5-619CACEA5D7A}" dt="2020-07-17T02:53:33.184" v="12806" actId="1076"/>
          <ac:spMkLst>
            <pc:docMk/>
            <pc:sldMk cId="1739305898" sldId="320"/>
            <ac:spMk id="25" creationId="{65C748C1-3428-4E0B-B269-FBAA15D89FA2}"/>
          </ac:spMkLst>
        </pc:spChg>
        <pc:spChg chg="add mod">
          <ac:chgData name="park ga youn" userId="e8e70111e1901dad" providerId="LiveId" clId="{C2C13484-EB21-49BC-AEA5-619CACEA5D7A}" dt="2020-07-17T02:53:33.184" v="12806" actId="1076"/>
          <ac:spMkLst>
            <pc:docMk/>
            <pc:sldMk cId="1739305898" sldId="320"/>
            <ac:spMk id="26" creationId="{1941099B-15F9-4836-83DF-360CFE5A7985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29" creationId="{CE83B5D5-5315-4992-83E7-4F061CFE8013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30" creationId="{7C7DFF80-4899-470F-BE7D-BF1C6EA552E2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31" creationId="{133EAEEA-67A5-448E-8690-701BDD37208A}"/>
          </ac:spMkLst>
        </pc:spChg>
        <pc:spChg chg="add mod">
          <ac:chgData name="park ga youn" userId="e8e70111e1901dad" providerId="LiveId" clId="{C2C13484-EB21-49BC-AEA5-619CACEA5D7A}" dt="2020-07-17T02:53:33.184" v="12806" actId="1076"/>
          <ac:spMkLst>
            <pc:docMk/>
            <pc:sldMk cId="1739305898" sldId="320"/>
            <ac:spMk id="32" creationId="{104AD579-EC18-411B-B257-4FD8C93557DE}"/>
          </ac:spMkLst>
        </pc:spChg>
        <pc:spChg chg="add del mod">
          <ac:chgData name="park ga youn" userId="e8e70111e1901dad" providerId="LiveId" clId="{C2C13484-EB21-49BC-AEA5-619CACEA5D7A}" dt="2020-07-17T02:47:52.897" v="12765" actId="478"/>
          <ac:spMkLst>
            <pc:docMk/>
            <pc:sldMk cId="1739305898" sldId="320"/>
            <ac:spMk id="33" creationId="{297876FE-1962-4A17-8AC3-70B7D30281F7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34" creationId="{41742520-2E87-4938-928D-4FA5328F0D10}"/>
          </ac:spMkLst>
        </pc:spChg>
        <pc:spChg chg="mod">
          <ac:chgData name="park ga youn" userId="e8e70111e1901dad" providerId="LiveId" clId="{C2C13484-EB21-49BC-AEA5-619CACEA5D7A}" dt="2020-07-17T02:53:54.960" v="12811" actId="1076"/>
          <ac:spMkLst>
            <pc:docMk/>
            <pc:sldMk cId="1739305898" sldId="320"/>
            <ac:spMk id="35" creationId="{BB891855-FDC1-4DC2-B02F-1798C062F25F}"/>
          </ac:spMkLst>
        </pc:spChg>
        <pc:spChg chg="add del mod">
          <ac:chgData name="park ga youn" userId="e8e70111e1901dad" providerId="LiveId" clId="{C2C13484-EB21-49BC-AEA5-619CACEA5D7A}" dt="2020-07-17T02:47:52.204" v="12764" actId="478"/>
          <ac:spMkLst>
            <pc:docMk/>
            <pc:sldMk cId="1739305898" sldId="320"/>
            <ac:spMk id="36" creationId="{DE53093B-B652-4F5C-AE4D-49147C6F602D}"/>
          </ac:spMkLst>
        </pc:spChg>
        <pc:spChg chg="add del mod">
          <ac:chgData name="park ga youn" userId="e8e70111e1901dad" providerId="LiveId" clId="{C2C13484-EB21-49BC-AEA5-619CACEA5D7A}" dt="2020-07-17T02:47:51.456" v="12763" actId="478"/>
          <ac:spMkLst>
            <pc:docMk/>
            <pc:sldMk cId="1739305898" sldId="320"/>
            <ac:spMk id="37" creationId="{3C3E8152-2D47-4055-9E37-24C04D4DC6D4}"/>
          </ac:spMkLst>
        </pc:spChg>
        <pc:spChg chg="add mod">
          <ac:chgData name="park ga youn" userId="e8e70111e1901dad" providerId="LiveId" clId="{C2C13484-EB21-49BC-AEA5-619CACEA5D7A}" dt="2020-07-17T02:53:33.184" v="12806" actId="1076"/>
          <ac:spMkLst>
            <pc:docMk/>
            <pc:sldMk cId="1739305898" sldId="320"/>
            <ac:spMk id="38" creationId="{729B5437-A22C-44C1-A73F-817D10F6A34C}"/>
          </ac:spMkLst>
        </pc:spChg>
        <pc:spChg chg="mod">
          <ac:chgData name="park ga youn" userId="e8e70111e1901dad" providerId="LiveId" clId="{C2C13484-EB21-49BC-AEA5-619CACEA5D7A}" dt="2020-07-17T02:52:05.056" v="12784"/>
          <ac:spMkLst>
            <pc:docMk/>
            <pc:sldMk cId="1739305898" sldId="320"/>
            <ac:spMk id="40" creationId="{75314FE5-7D91-442B-9ECF-2A4AF0ED4122}"/>
          </ac:spMkLst>
        </pc:spChg>
        <pc:spChg chg="mod">
          <ac:chgData name="park ga youn" userId="e8e70111e1901dad" providerId="LiveId" clId="{C2C13484-EB21-49BC-AEA5-619CACEA5D7A}" dt="2020-07-17T02:52:05.056" v="12784"/>
          <ac:spMkLst>
            <pc:docMk/>
            <pc:sldMk cId="1739305898" sldId="320"/>
            <ac:spMk id="41" creationId="{D4F21E8D-9FC5-490C-93D7-882D55D642E1}"/>
          </ac:spMkLst>
        </pc:spChg>
        <pc:spChg chg="add del mod">
          <ac:chgData name="park ga youn" userId="e8e70111e1901dad" providerId="LiveId" clId="{C2C13484-EB21-49BC-AEA5-619CACEA5D7A}" dt="2020-07-17T02:52:12.748" v="12787"/>
          <ac:spMkLst>
            <pc:docMk/>
            <pc:sldMk cId="1739305898" sldId="320"/>
            <ac:spMk id="42" creationId="{EC084C05-0E63-4CAF-92F7-BF3859C6526E}"/>
          </ac:spMkLst>
        </pc:spChg>
        <pc:spChg chg="add del mod">
          <ac:chgData name="park ga youn" userId="e8e70111e1901dad" providerId="LiveId" clId="{C2C13484-EB21-49BC-AEA5-619CACEA5D7A}" dt="2020-07-17T02:52:12.748" v="12787"/>
          <ac:spMkLst>
            <pc:docMk/>
            <pc:sldMk cId="1739305898" sldId="320"/>
            <ac:spMk id="43" creationId="{D83E9051-0A22-4AAC-842D-125083D80AE3}"/>
          </ac:spMkLst>
        </pc:spChg>
        <pc:spChg chg="add del mod">
          <ac:chgData name="park ga youn" userId="e8e70111e1901dad" providerId="LiveId" clId="{C2C13484-EB21-49BC-AEA5-619CACEA5D7A}" dt="2020-07-17T02:52:12.748" v="12787"/>
          <ac:spMkLst>
            <pc:docMk/>
            <pc:sldMk cId="1739305898" sldId="320"/>
            <ac:spMk id="44" creationId="{22713CFB-76F4-4C6C-9546-F0FC2538D9A6}"/>
          </ac:spMkLst>
        </pc:spChg>
        <pc:spChg chg="add del mod">
          <ac:chgData name="park ga youn" userId="e8e70111e1901dad" providerId="LiveId" clId="{C2C13484-EB21-49BC-AEA5-619CACEA5D7A}" dt="2020-07-17T02:52:12.748" v="12787"/>
          <ac:spMkLst>
            <pc:docMk/>
            <pc:sldMk cId="1739305898" sldId="320"/>
            <ac:spMk id="45" creationId="{00A31149-E27C-4DD7-B71E-18C680D0C243}"/>
          </ac:spMkLst>
        </pc:spChg>
        <pc:spChg chg="add mod">
          <ac:chgData name="park ga youn" userId="e8e70111e1901dad" providerId="LiveId" clId="{C2C13484-EB21-49BC-AEA5-619CACEA5D7A}" dt="2020-07-17T02:54:00.637" v="12812" actId="1076"/>
          <ac:spMkLst>
            <pc:docMk/>
            <pc:sldMk cId="1739305898" sldId="320"/>
            <ac:spMk id="46" creationId="{67C99A99-4E4B-4A9B-8999-1374866623A1}"/>
          </ac:spMkLst>
        </pc:spChg>
        <pc:spChg chg="add mod">
          <ac:chgData name="park ga youn" userId="e8e70111e1901dad" providerId="LiveId" clId="{C2C13484-EB21-49BC-AEA5-619CACEA5D7A}" dt="2020-07-17T02:54:00.637" v="12812" actId="1076"/>
          <ac:spMkLst>
            <pc:docMk/>
            <pc:sldMk cId="1739305898" sldId="320"/>
            <ac:spMk id="47" creationId="{7E336761-3FE7-454B-BCB1-E3079B3E6770}"/>
          </ac:spMkLst>
        </pc:spChg>
        <pc:spChg chg="add mod">
          <ac:chgData name="park ga youn" userId="e8e70111e1901dad" providerId="LiveId" clId="{C2C13484-EB21-49BC-AEA5-619CACEA5D7A}" dt="2020-07-17T02:54:00.637" v="12812" actId="1076"/>
          <ac:spMkLst>
            <pc:docMk/>
            <pc:sldMk cId="1739305898" sldId="320"/>
            <ac:spMk id="48" creationId="{8CF765B6-D9E0-4662-B7A9-329194A1E671}"/>
          </ac:spMkLst>
        </pc:spChg>
        <pc:spChg chg="add mod">
          <ac:chgData name="park ga youn" userId="e8e70111e1901dad" providerId="LiveId" clId="{C2C13484-EB21-49BC-AEA5-619CACEA5D7A}" dt="2020-07-17T02:54:53.714" v="12848"/>
          <ac:spMkLst>
            <pc:docMk/>
            <pc:sldMk cId="1739305898" sldId="320"/>
            <ac:spMk id="49" creationId="{50A9D4E7-C032-43FB-A063-3ED9333D3D9A}"/>
          </ac:spMkLst>
        </pc:spChg>
        <pc:spChg chg="add mod">
          <ac:chgData name="park ga youn" userId="e8e70111e1901dad" providerId="LiveId" clId="{C2C13484-EB21-49BC-AEA5-619CACEA5D7A}" dt="2020-07-17T02:54:17.891" v="12814" actId="1076"/>
          <ac:spMkLst>
            <pc:docMk/>
            <pc:sldMk cId="1739305898" sldId="320"/>
            <ac:spMk id="50" creationId="{8C598B4E-4281-4A18-80F6-18C95954EB0F}"/>
          </ac:spMkLst>
        </pc:spChg>
        <pc:spChg chg="add mod">
          <ac:chgData name="park ga youn" userId="e8e70111e1901dad" providerId="LiveId" clId="{C2C13484-EB21-49BC-AEA5-619CACEA5D7A}" dt="2020-07-17T02:54:17.891" v="12814" actId="1076"/>
          <ac:spMkLst>
            <pc:docMk/>
            <pc:sldMk cId="1739305898" sldId="320"/>
            <ac:spMk id="51" creationId="{21A63BF6-D13D-45DA-AB49-B298E202F601}"/>
          </ac:spMkLst>
        </pc:spChg>
        <pc:spChg chg="add mod">
          <ac:chgData name="park ga youn" userId="e8e70111e1901dad" providerId="LiveId" clId="{C2C13484-EB21-49BC-AEA5-619CACEA5D7A}" dt="2020-07-17T02:54:17.891" v="12814" actId="1076"/>
          <ac:spMkLst>
            <pc:docMk/>
            <pc:sldMk cId="1739305898" sldId="320"/>
            <ac:spMk id="52" creationId="{11A876ED-5A29-45D8-B5C7-A1D5544399CE}"/>
          </ac:spMkLst>
        </pc:spChg>
        <pc:spChg chg="add mod">
          <ac:chgData name="park ga youn" userId="e8e70111e1901dad" providerId="LiveId" clId="{C2C13484-EB21-49BC-AEA5-619CACEA5D7A}" dt="2020-07-17T02:54:49.941" v="12836"/>
          <ac:spMkLst>
            <pc:docMk/>
            <pc:sldMk cId="1739305898" sldId="320"/>
            <ac:spMk id="53" creationId="{7FC9F111-657C-4958-891B-AAA880D08AA1}"/>
          </ac:spMkLst>
        </pc:spChg>
        <pc:spChg chg="add mod">
          <ac:chgData name="park ga youn" userId="e8e70111e1901dad" providerId="LiveId" clId="{C2C13484-EB21-49BC-AEA5-619CACEA5D7A}" dt="2020-07-17T02:54:32.143" v="12816" actId="1076"/>
          <ac:spMkLst>
            <pc:docMk/>
            <pc:sldMk cId="1739305898" sldId="320"/>
            <ac:spMk id="54" creationId="{75C7C12C-83C8-415B-929E-F65CBE5BB996}"/>
          </ac:spMkLst>
        </pc:spChg>
        <pc:spChg chg="add mod">
          <ac:chgData name="park ga youn" userId="e8e70111e1901dad" providerId="LiveId" clId="{C2C13484-EB21-49BC-AEA5-619CACEA5D7A}" dt="2020-07-17T02:55:36.329" v="12863" actId="1076"/>
          <ac:spMkLst>
            <pc:docMk/>
            <pc:sldMk cId="1739305898" sldId="320"/>
            <ac:spMk id="55" creationId="{B41AB0DB-8C41-44FE-A7CA-D396F4DDB54C}"/>
          </ac:spMkLst>
        </pc:spChg>
        <pc:spChg chg="add mod">
          <ac:chgData name="park ga youn" userId="e8e70111e1901dad" providerId="LiveId" clId="{C2C13484-EB21-49BC-AEA5-619CACEA5D7A}" dt="2020-07-17T02:55:44.930" v="12867" actId="20577"/>
          <ac:spMkLst>
            <pc:docMk/>
            <pc:sldMk cId="1739305898" sldId="320"/>
            <ac:spMk id="56" creationId="{343D6B92-269A-401C-B457-43E64A3D0105}"/>
          </ac:spMkLst>
        </pc:spChg>
        <pc:grpChg chg="add mod">
          <ac:chgData name="park ga youn" userId="e8e70111e1901dad" providerId="LiveId" clId="{C2C13484-EB21-49BC-AEA5-619CACEA5D7A}" dt="2020-07-17T02:53:20.594" v="12796" actId="14100"/>
          <ac:grpSpMkLst>
            <pc:docMk/>
            <pc:sldMk cId="1739305898" sldId="320"/>
            <ac:grpSpMk id="22" creationId="{9A9AD5CA-5504-412E-96E2-2B8D176D5F42}"/>
          </ac:grpSpMkLst>
        </pc:grpChg>
        <pc:grpChg chg="add del mod">
          <ac:chgData name="park ga youn" userId="e8e70111e1901dad" providerId="LiveId" clId="{C2C13484-EB21-49BC-AEA5-619CACEA5D7A}" dt="2020-07-17T02:52:12.748" v="12787"/>
          <ac:grpSpMkLst>
            <pc:docMk/>
            <pc:sldMk cId="1739305898" sldId="320"/>
            <ac:grpSpMk id="39" creationId="{13459C02-B449-4C76-8C84-E8FA104B4CD5}"/>
          </ac:grpSpMkLst>
        </pc:grpChg>
        <pc:graphicFrameChg chg="modGraphic">
          <ac:chgData name="park ga youn" userId="e8e70111e1901dad" providerId="LiveId" clId="{C2C13484-EB21-49BC-AEA5-619CACEA5D7A}" dt="2020-07-16T02:19:18.898" v="7635" actId="20577"/>
          <ac:graphicFrameMkLst>
            <pc:docMk/>
            <pc:sldMk cId="1739305898" sldId="32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47:30.296" v="12740" actId="1035"/>
          <ac:graphicFrameMkLst>
            <pc:docMk/>
            <pc:sldMk cId="1739305898" sldId="320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7T02:53:54.960" v="12811" actId="1076"/>
          <ac:picMkLst>
            <pc:docMk/>
            <pc:sldMk cId="1739305898" sldId="320"/>
            <ac:picMk id="2" creationId="{478A7528-B307-42B1-A832-2A40A27CA790}"/>
          </ac:picMkLst>
        </pc:picChg>
        <pc:picChg chg="del">
          <ac:chgData name="park ga youn" userId="e8e70111e1901dad" providerId="LiveId" clId="{C2C13484-EB21-49BC-AEA5-619CACEA5D7A}" dt="2020-07-16T02:26:27.562" v="7760" actId="478"/>
          <ac:picMkLst>
            <pc:docMk/>
            <pc:sldMk cId="1739305898" sldId="320"/>
            <ac:picMk id="4" creationId="{E145900E-83E6-4B04-9D50-AB4B535CA3CB}"/>
          </ac:picMkLst>
        </pc:picChg>
        <pc:picChg chg="add mod">
          <ac:chgData name="park ga youn" userId="e8e70111e1901dad" providerId="LiveId" clId="{C2C13484-EB21-49BC-AEA5-619CACEA5D7A}" dt="2020-07-17T02:46:46.853" v="12731" actId="1036"/>
          <ac:picMkLst>
            <pc:docMk/>
            <pc:sldMk cId="1739305898" sldId="320"/>
            <ac:picMk id="14" creationId="{BE9F7C89-1C8C-4093-9370-7DCB014E3BB2}"/>
          </ac:picMkLst>
        </pc:picChg>
        <pc:picChg chg="add del mod">
          <ac:chgData name="park ga youn" userId="e8e70111e1901dad" providerId="LiveId" clId="{C2C13484-EB21-49BC-AEA5-619CACEA5D7A}" dt="2020-07-17T02:45:50.306" v="12702" actId="478"/>
          <ac:picMkLst>
            <pc:docMk/>
            <pc:sldMk cId="1739305898" sldId="320"/>
            <ac:picMk id="17" creationId="{46EBC75B-528E-43D0-ACAD-054F95BCD4C4}"/>
          </ac:picMkLst>
        </pc:picChg>
      </pc:sldChg>
      <pc:sldChg chg="addSp delSp modSp mod">
        <pc:chgData name="park ga youn" userId="e8e70111e1901dad" providerId="LiveId" clId="{C2C13484-EB21-49BC-AEA5-619CACEA5D7A}" dt="2020-07-17T02:50:47.347" v="12780" actId="14100"/>
        <pc:sldMkLst>
          <pc:docMk/>
          <pc:sldMk cId="3606691385" sldId="321"/>
        </pc:sldMkLst>
        <pc:spChg chg="add del mod">
          <ac:chgData name="park ga youn" userId="e8e70111e1901dad" providerId="LiveId" clId="{C2C13484-EB21-49BC-AEA5-619CACEA5D7A}" dt="2020-07-17T02:49:12.397" v="12775"/>
          <ac:spMkLst>
            <pc:docMk/>
            <pc:sldMk cId="3606691385" sldId="321"/>
            <ac:spMk id="17" creationId="{AF24482E-2CE7-4E18-8E27-07094FE9D619}"/>
          </ac:spMkLst>
        </pc:spChg>
        <pc:spChg chg="add del mod">
          <ac:chgData name="park ga youn" userId="e8e70111e1901dad" providerId="LiveId" clId="{C2C13484-EB21-49BC-AEA5-619CACEA5D7A}" dt="2020-07-17T02:49:12.397" v="12775"/>
          <ac:spMkLst>
            <pc:docMk/>
            <pc:sldMk cId="3606691385" sldId="321"/>
            <ac:spMk id="18" creationId="{683741BB-F2DF-4EEC-B110-3DECB60CC1D3}"/>
          </ac:spMkLst>
        </pc:spChg>
        <pc:spChg chg="add del mod">
          <ac:chgData name="park ga youn" userId="e8e70111e1901dad" providerId="LiveId" clId="{C2C13484-EB21-49BC-AEA5-619CACEA5D7A}" dt="2020-07-17T02:49:31.250" v="12779" actId="478"/>
          <ac:spMkLst>
            <pc:docMk/>
            <pc:sldMk cId="3606691385" sldId="321"/>
            <ac:spMk id="19" creationId="{130B96AD-65B7-4FFD-80F1-F99B95520304}"/>
          </ac:spMkLst>
        </pc:spChg>
        <pc:spChg chg="add mod">
          <ac:chgData name="park ga youn" userId="e8e70111e1901dad" providerId="LiveId" clId="{C2C13484-EB21-49BC-AEA5-619CACEA5D7A}" dt="2020-07-17T02:49:23.067" v="12777" actId="1076"/>
          <ac:spMkLst>
            <pc:docMk/>
            <pc:sldMk cId="3606691385" sldId="321"/>
            <ac:spMk id="20" creationId="{E405301E-9573-4452-B674-9943CD219BB2}"/>
          </ac:spMkLst>
        </pc:spChg>
        <pc:spChg chg="add mod">
          <ac:chgData name="park ga youn" userId="e8e70111e1901dad" providerId="LiveId" clId="{C2C13484-EB21-49BC-AEA5-619CACEA5D7A}" dt="2020-07-17T02:49:23.067" v="12777" actId="1076"/>
          <ac:spMkLst>
            <pc:docMk/>
            <pc:sldMk cId="3606691385" sldId="321"/>
            <ac:spMk id="21" creationId="{F28FA490-81BC-45EA-8F53-83EAF40FB57B}"/>
          </ac:spMkLst>
        </pc:spChg>
        <pc:spChg chg="add mod">
          <ac:chgData name="park ga youn" userId="e8e70111e1901dad" providerId="LiveId" clId="{C2C13484-EB21-49BC-AEA5-619CACEA5D7A}" dt="2020-07-17T02:49:28.247" v="12778"/>
          <ac:spMkLst>
            <pc:docMk/>
            <pc:sldMk cId="3606691385" sldId="321"/>
            <ac:spMk id="22" creationId="{E5BFEB27-0D33-4255-8EAD-3BA8BE03638C}"/>
          </ac:spMkLst>
        </pc:spChg>
        <pc:spChg chg="mod">
          <ac:chgData name="park ga youn" userId="e8e70111e1901dad" providerId="LiveId" clId="{C2C13484-EB21-49BC-AEA5-619CACEA5D7A}" dt="2020-07-16T05:10:50.646" v="9725" actId="1076"/>
          <ac:spMkLst>
            <pc:docMk/>
            <pc:sldMk cId="3606691385" sldId="321"/>
            <ac:spMk id="26" creationId="{508602CF-6F47-48B6-A007-EB2727267C55}"/>
          </ac:spMkLst>
        </pc:spChg>
        <pc:spChg chg="mod">
          <ac:chgData name="park ga youn" userId="e8e70111e1901dad" providerId="LiveId" clId="{C2C13484-EB21-49BC-AEA5-619CACEA5D7A}" dt="2020-07-16T05:10:53.231" v="9726" actId="1076"/>
          <ac:spMkLst>
            <pc:docMk/>
            <pc:sldMk cId="3606691385" sldId="321"/>
            <ac:spMk id="32" creationId="{D0D0DDD1-FAF4-4F75-AC9B-CB77DA365ACC}"/>
          </ac:spMkLst>
        </pc:spChg>
        <pc:spChg chg="mod">
          <ac:chgData name="park ga youn" userId="e8e70111e1901dad" providerId="LiveId" clId="{C2C13484-EB21-49BC-AEA5-619CACEA5D7A}" dt="2020-07-16T05:10:55.444" v="9727" actId="1076"/>
          <ac:spMkLst>
            <pc:docMk/>
            <pc:sldMk cId="3606691385" sldId="321"/>
            <ac:spMk id="33" creationId="{8ACA109E-19C8-4725-8718-A83B5628B216}"/>
          </ac:spMkLst>
        </pc:spChg>
        <pc:spChg chg="mod">
          <ac:chgData name="park ga youn" userId="e8e70111e1901dad" providerId="LiveId" clId="{C2C13484-EB21-49BC-AEA5-619CACEA5D7A}" dt="2020-07-16T05:11:05.621" v="9731" actId="1076"/>
          <ac:spMkLst>
            <pc:docMk/>
            <pc:sldMk cId="3606691385" sldId="321"/>
            <ac:spMk id="36" creationId="{707C7EC3-930F-4F92-BDF7-871852F0FFE6}"/>
          </ac:spMkLst>
        </pc:spChg>
        <pc:spChg chg="mod">
          <ac:chgData name="park ga youn" userId="e8e70111e1901dad" providerId="LiveId" clId="{C2C13484-EB21-49BC-AEA5-619CACEA5D7A}" dt="2020-07-16T05:10:59.342" v="9728" actId="1076"/>
          <ac:spMkLst>
            <pc:docMk/>
            <pc:sldMk cId="3606691385" sldId="321"/>
            <ac:spMk id="37" creationId="{EFB07207-C06A-457A-AF0E-80B42C33A171}"/>
          </ac:spMkLst>
        </pc:spChg>
        <pc:spChg chg="mod">
          <ac:chgData name="park ga youn" userId="e8e70111e1901dad" providerId="LiveId" clId="{C2C13484-EB21-49BC-AEA5-619CACEA5D7A}" dt="2020-07-16T05:10:46.960" v="9724" actId="1076"/>
          <ac:spMkLst>
            <pc:docMk/>
            <pc:sldMk cId="3606691385" sldId="321"/>
            <ac:spMk id="38" creationId="{7A26BEF8-3EED-4B47-949E-47993E39F131}"/>
          </ac:spMkLst>
        </pc:spChg>
        <pc:spChg chg="mod">
          <ac:chgData name="park ga youn" userId="e8e70111e1901dad" providerId="LiveId" clId="{C2C13484-EB21-49BC-AEA5-619CACEA5D7A}" dt="2020-07-16T05:11:01.299" v="9729" actId="1076"/>
          <ac:spMkLst>
            <pc:docMk/>
            <pc:sldMk cId="3606691385" sldId="321"/>
            <ac:spMk id="39" creationId="{6709507D-E005-4385-9AA5-4411D0DC714C}"/>
          </ac:spMkLst>
        </pc:spChg>
        <pc:spChg chg="mod">
          <ac:chgData name="park ga youn" userId="e8e70111e1901dad" providerId="LiveId" clId="{C2C13484-EB21-49BC-AEA5-619CACEA5D7A}" dt="2020-07-16T05:11:03.196" v="9730" actId="1076"/>
          <ac:spMkLst>
            <pc:docMk/>
            <pc:sldMk cId="3606691385" sldId="321"/>
            <ac:spMk id="40" creationId="{DB8A5BFD-9C66-4BE4-99DD-F63192896BF1}"/>
          </ac:spMkLst>
        </pc:spChg>
        <pc:spChg chg="del">
          <ac:chgData name="park ga youn" userId="e8e70111e1901dad" providerId="LiveId" clId="{C2C13484-EB21-49BC-AEA5-619CACEA5D7A}" dt="2020-07-16T02:31:01.515" v="8126" actId="478"/>
          <ac:spMkLst>
            <pc:docMk/>
            <pc:sldMk cId="3606691385" sldId="321"/>
            <ac:spMk id="41" creationId="{6E707665-8EE5-4C14-ABD8-4E2A312BFD88}"/>
          </ac:spMkLst>
        </pc:spChg>
        <pc:graphicFrameChg chg="add mod modGraphic">
          <ac:chgData name="park ga youn" userId="e8e70111e1901dad" providerId="LiveId" clId="{C2C13484-EB21-49BC-AEA5-619CACEA5D7A}" dt="2020-07-16T02:29:07.265" v="8104" actId="20577"/>
          <ac:graphicFrameMkLst>
            <pc:docMk/>
            <pc:sldMk cId="3606691385" sldId="321"/>
            <ac:graphicFrameMk id="15" creationId="{5C81068C-7445-4130-BE3D-B225530E055D}"/>
          </ac:graphicFrameMkLst>
        </pc:graphicFrameChg>
        <pc:graphicFrameChg chg="add mod modGraphic">
          <ac:chgData name="park ga youn" userId="e8e70111e1901dad" providerId="LiveId" clId="{C2C13484-EB21-49BC-AEA5-619CACEA5D7A}" dt="2020-07-17T02:50:47.347" v="12780" actId="14100"/>
          <ac:graphicFrameMkLst>
            <pc:docMk/>
            <pc:sldMk cId="3606691385" sldId="321"/>
            <ac:graphicFrameMk id="16" creationId="{1C96AD8C-65D2-491B-863D-64817BC483DE}"/>
          </ac:graphicFrameMkLst>
        </pc:graphicFrameChg>
        <pc:graphicFrameChg chg="del">
          <ac:chgData name="park ga youn" userId="e8e70111e1901dad" providerId="LiveId" clId="{C2C13484-EB21-49BC-AEA5-619CACEA5D7A}" dt="2020-07-16T02:29:00.608" v="8099" actId="478"/>
          <ac:graphicFrameMkLst>
            <pc:docMk/>
            <pc:sldMk cId="3606691385" sldId="321"/>
            <ac:graphicFrameMk id="20" creationId="{2FEF7E29-3DC0-40BA-83E6-65EC92E59DA2}"/>
          </ac:graphicFrameMkLst>
        </pc:graphicFrameChg>
        <pc:graphicFrameChg chg="del">
          <ac:chgData name="park ga youn" userId="e8e70111e1901dad" providerId="LiveId" clId="{C2C13484-EB21-49BC-AEA5-619CACEA5D7A}" dt="2020-07-16T02:29:12.034" v="8105" actId="478"/>
          <ac:graphicFrameMkLst>
            <pc:docMk/>
            <pc:sldMk cId="3606691385" sldId="321"/>
            <ac:graphicFrameMk id="24" creationId="{83C4F46F-69CC-451B-B5E3-F86AE38733FD}"/>
          </ac:graphicFrameMkLst>
        </pc:graphicFrameChg>
        <pc:picChg chg="add del">
          <ac:chgData name="park ga youn" userId="e8e70111e1901dad" providerId="LiveId" clId="{C2C13484-EB21-49BC-AEA5-619CACEA5D7A}" dt="2020-07-16T02:30:20.198" v="8109"/>
          <ac:picMkLst>
            <pc:docMk/>
            <pc:sldMk cId="3606691385" sldId="321"/>
            <ac:picMk id="2" creationId="{BD698D5F-6D77-4C4D-A71F-B5DA3FC9C353}"/>
          </ac:picMkLst>
        </pc:picChg>
        <pc:picChg chg="add del mod ord">
          <ac:chgData name="park ga youn" userId="e8e70111e1901dad" providerId="LiveId" clId="{C2C13484-EB21-49BC-AEA5-619CACEA5D7A}" dt="2020-07-16T05:10:32.714" v="9717" actId="478"/>
          <ac:picMkLst>
            <pc:docMk/>
            <pc:sldMk cId="3606691385" sldId="321"/>
            <ac:picMk id="3" creationId="{96853E59-7F8C-49BB-9C77-4B5AB5FF4FB4}"/>
          </ac:picMkLst>
        </pc:picChg>
        <pc:picChg chg="add del">
          <ac:chgData name="park ga youn" userId="e8e70111e1901dad" providerId="LiveId" clId="{C2C13484-EB21-49BC-AEA5-619CACEA5D7A}" dt="2020-07-16T02:30:25.031" v="8111" actId="478"/>
          <ac:picMkLst>
            <pc:docMk/>
            <pc:sldMk cId="3606691385" sldId="321"/>
            <ac:picMk id="4" creationId="{96A67A37-BE64-4107-A3E7-6920098E70C8}"/>
          </ac:picMkLst>
        </pc:picChg>
        <pc:picChg chg="add mod ord">
          <ac:chgData name="park ga youn" userId="e8e70111e1901dad" providerId="LiveId" clId="{C2C13484-EB21-49BC-AEA5-619CACEA5D7A}" dt="2020-07-16T05:10:42.411" v="9723" actId="14861"/>
          <ac:picMkLst>
            <pc:docMk/>
            <pc:sldMk cId="3606691385" sldId="321"/>
            <ac:picMk id="5" creationId="{95F16332-459E-4F93-A3B4-8BEE084E8346}"/>
          </ac:picMkLst>
        </pc:picChg>
        <pc:picChg chg="add mod">
          <ac:chgData name="park ga youn" userId="e8e70111e1901dad" providerId="LiveId" clId="{C2C13484-EB21-49BC-AEA5-619CACEA5D7A}" dt="2020-07-13T08:35:55.049" v="140"/>
          <ac:picMkLst>
            <pc:docMk/>
            <pc:sldMk cId="3606691385" sldId="321"/>
            <ac:picMk id="14" creationId="{8BEA9CE4-5993-4948-8D55-A614FA46B638}"/>
          </ac:picMkLst>
        </pc:picChg>
      </pc:sldChg>
      <pc:sldChg chg="addSp delSp modSp mod">
        <pc:chgData name="park ga youn" userId="e8e70111e1901dad" providerId="LiveId" clId="{C2C13484-EB21-49BC-AEA5-619CACEA5D7A}" dt="2020-07-16T02:55:41.516" v="9077" actId="14861"/>
        <pc:sldMkLst>
          <pc:docMk/>
          <pc:sldMk cId="4146752031" sldId="323"/>
        </pc:sldMkLst>
        <pc:spChg chg="mod">
          <ac:chgData name="park ga youn" userId="e8e70111e1901dad" providerId="LiveId" clId="{C2C13484-EB21-49BC-AEA5-619CACEA5D7A}" dt="2020-07-16T02:42:45.939" v="8481"/>
          <ac:spMkLst>
            <pc:docMk/>
            <pc:sldMk cId="4146752031" sldId="323"/>
            <ac:spMk id="14" creationId="{1BEF063F-7026-4C7A-B646-C1A8EE08E64A}"/>
          </ac:spMkLst>
        </pc:spChg>
        <pc:spChg chg="mod">
          <ac:chgData name="park ga youn" userId="e8e70111e1901dad" providerId="LiveId" clId="{C2C13484-EB21-49BC-AEA5-619CACEA5D7A}" dt="2020-07-16T02:42:45.939" v="8481"/>
          <ac:spMkLst>
            <pc:docMk/>
            <pc:sldMk cId="4146752031" sldId="323"/>
            <ac:spMk id="15" creationId="{F11F9F44-C1F0-43A2-92AB-5B207AEEF389}"/>
          </ac:spMkLst>
        </pc:spChg>
        <pc:spChg chg="mod">
          <ac:chgData name="park ga youn" userId="e8e70111e1901dad" providerId="LiveId" clId="{C2C13484-EB21-49BC-AEA5-619CACEA5D7A}" dt="2020-07-16T02:44:50.140" v="8685"/>
          <ac:spMkLst>
            <pc:docMk/>
            <pc:sldMk cId="4146752031" sldId="323"/>
            <ac:spMk id="18" creationId="{C74104F0-4626-4E39-96A4-AC491445C82D}"/>
          </ac:spMkLst>
        </pc:spChg>
        <pc:spChg chg="mod">
          <ac:chgData name="park ga youn" userId="e8e70111e1901dad" providerId="LiveId" clId="{C2C13484-EB21-49BC-AEA5-619CACEA5D7A}" dt="2020-07-16T02:44:50.140" v="8685"/>
          <ac:spMkLst>
            <pc:docMk/>
            <pc:sldMk cId="4146752031" sldId="323"/>
            <ac:spMk id="19" creationId="{3D97F9C2-B56F-4876-95F9-765691CF06C6}"/>
          </ac:spMkLst>
        </pc:spChg>
        <pc:spChg chg="add 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1" creationId="{2DEF52DE-822B-4CA5-BD00-83E9A928658C}"/>
          </ac:spMkLst>
        </pc:spChg>
        <pc:spChg chg="add del 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5" creationId="{E0FBA0A6-12AC-44CB-9923-080608C17686}"/>
          </ac:spMkLst>
        </pc:spChg>
        <pc:spChg chg="add 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6" creationId="{7EACFDA4-CC20-4102-AB93-17F68561D408}"/>
          </ac:spMkLst>
        </pc:spChg>
        <pc:spChg chg="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6T02:55:41.516" v="9077" actId="14861"/>
          <ac:spMkLst>
            <pc:docMk/>
            <pc:sldMk cId="4146752031" sldId="323"/>
            <ac:spMk id="34" creationId="{41742520-2E87-4938-928D-4FA5328F0D10}"/>
          </ac:spMkLst>
        </pc:spChg>
        <pc:grpChg chg="add mod">
          <ac:chgData name="park ga youn" userId="e8e70111e1901dad" providerId="LiveId" clId="{C2C13484-EB21-49BC-AEA5-619CACEA5D7A}" dt="2020-07-16T02:42:48.239" v="8482" actId="1076"/>
          <ac:grpSpMkLst>
            <pc:docMk/>
            <pc:sldMk cId="4146752031" sldId="323"/>
            <ac:grpSpMk id="13" creationId="{CE2D4117-D043-4C7F-A425-0168AF21FA2C}"/>
          </ac:grpSpMkLst>
        </pc:grpChg>
        <pc:grpChg chg="add mod">
          <ac:chgData name="park ga youn" userId="e8e70111e1901dad" providerId="LiveId" clId="{C2C13484-EB21-49BC-AEA5-619CACEA5D7A}" dt="2020-07-16T02:48:08.055" v="9004" actId="1076"/>
          <ac:grpSpMkLst>
            <pc:docMk/>
            <pc:sldMk cId="4146752031" sldId="323"/>
            <ac:grpSpMk id="17" creationId="{981E07DA-AE34-4F38-A588-1707F9337053}"/>
          </ac:grpSpMkLst>
        </pc:grpChg>
        <pc:grpChg chg="del">
          <ac:chgData name="park ga youn" userId="e8e70111e1901dad" providerId="LiveId" clId="{C2C13484-EB21-49BC-AEA5-619CACEA5D7A}" dt="2020-07-16T02:42:40.564" v="8480" actId="478"/>
          <ac:grpSpMkLst>
            <pc:docMk/>
            <pc:sldMk cId="4146752031" sldId="323"/>
            <ac:grpSpMk id="22" creationId="{0C892CC6-59E9-4E93-BD3F-F82D4A701AC9}"/>
          </ac:grpSpMkLst>
        </pc:grpChg>
        <pc:graphicFrameChg chg="del modGraphic">
          <ac:chgData name="park ga youn" userId="e8e70111e1901dad" providerId="LiveId" clId="{C2C13484-EB21-49BC-AEA5-619CACEA5D7A}" dt="2020-07-16T02:50:32.609" v="9015" actId="478"/>
          <ac:graphicFrameMkLst>
            <pc:docMk/>
            <pc:sldMk cId="4146752031" sldId="323"/>
            <ac:graphicFrameMk id="16" creationId="{1865EC85-DF4C-43E2-8580-BB7C20231194}"/>
          </ac:graphicFrameMkLst>
        </pc:graphicFrameChg>
        <pc:graphicFrameChg chg="mod modGraphic">
          <ac:chgData name="park ga youn" userId="e8e70111e1901dad" providerId="LiveId" clId="{C2C13484-EB21-49BC-AEA5-619CACEA5D7A}" dt="2020-07-16T02:53:47.783" v="9057"/>
          <ac:graphicFrameMkLst>
            <pc:docMk/>
            <pc:sldMk cId="4146752031" sldId="323"/>
            <ac:graphicFrameMk id="20" creationId="{5FCB7284-62E6-4AF8-9588-6E1EFC8A4F2E}"/>
          </ac:graphicFrameMkLst>
        </pc:graphicFrameChg>
        <pc:picChg chg="add del mod ord">
          <ac:chgData name="park ga youn" userId="e8e70111e1901dad" providerId="LiveId" clId="{C2C13484-EB21-49BC-AEA5-619CACEA5D7A}" dt="2020-07-16T02:44:35.931" v="8679" actId="478"/>
          <ac:picMkLst>
            <pc:docMk/>
            <pc:sldMk cId="4146752031" sldId="323"/>
            <ac:picMk id="2" creationId="{CCF1D3E3-5B9A-4397-A9BB-4480B2701077}"/>
          </ac:picMkLst>
        </pc:picChg>
        <pc:picChg chg="add del mod ord">
          <ac:chgData name="park ga youn" userId="e8e70111e1901dad" providerId="LiveId" clId="{C2C13484-EB21-49BC-AEA5-619CACEA5D7A}" dt="2020-07-16T02:53:23.815" v="9037" actId="478"/>
          <ac:picMkLst>
            <pc:docMk/>
            <pc:sldMk cId="4146752031" sldId="323"/>
            <ac:picMk id="3" creationId="{978800B9-96BF-4B8E-AF9E-1B01BE38B88F}"/>
          </ac:picMkLst>
        </pc:picChg>
        <pc:picChg chg="add mod ord">
          <ac:chgData name="park ga youn" userId="e8e70111e1901dad" providerId="LiveId" clId="{C2C13484-EB21-49BC-AEA5-619CACEA5D7A}" dt="2020-07-16T02:53:36.787" v="9045" actId="167"/>
          <ac:picMkLst>
            <pc:docMk/>
            <pc:sldMk cId="4146752031" sldId="323"/>
            <ac:picMk id="4" creationId="{23B23386-4A92-4CE8-A3B0-2FDC48B5D7DC}"/>
          </ac:picMkLst>
        </pc:picChg>
        <pc:picChg chg="del">
          <ac:chgData name="park ga youn" userId="e8e70111e1901dad" providerId="LiveId" clId="{C2C13484-EB21-49BC-AEA5-619CACEA5D7A}" dt="2020-07-16T02:42:28.201" v="8474" actId="478"/>
          <ac:picMkLst>
            <pc:docMk/>
            <pc:sldMk cId="4146752031" sldId="323"/>
            <ac:picMk id="7" creationId="{236B9396-7A63-4091-8D9C-04FDE4A1C8CC}"/>
          </ac:picMkLst>
        </pc:picChg>
        <pc:picChg chg="add mod">
          <ac:chgData name="park ga youn" userId="e8e70111e1901dad" providerId="LiveId" clId="{C2C13484-EB21-49BC-AEA5-619CACEA5D7A}" dt="2020-07-13T08:35:55.634" v="141"/>
          <ac:picMkLst>
            <pc:docMk/>
            <pc:sldMk cId="4146752031" sldId="323"/>
            <ac:picMk id="11" creationId="{17CB58DC-9E58-44D4-9397-6CDD50431476}"/>
          </ac:picMkLst>
        </pc:picChg>
      </pc:sldChg>
      <pc:sldChg chg="addSp delSp modSp mod ord">
        <pc:chgData name="park ga youn" userId="e8e70111e1901dad" providerId="LiveId" clId="{C2C13484-EB21-49BC-AEA5-619CACEA5D7A}" dt="2020-07-16T02:55:25.944" v="9076" actId="14861"/>
        <pc:sldMkLst>
          <pc:docMk/>
          <pc:sldMk cId="2393761149" sldId="324"/>
        </pc:sldMkLst>
        <pc:spChg chg="del">
          <ac:chgData name="park ga youn" userId="e8e70111e1901dad" providerId="LiveId" clId="{C2C13484-EB21-49BC-AEA5-619CACEA5D7A}" dt="2020-07-16T02:51:25.540" v="9029" actId="478"/>
          <ac:spMkLst>
            <pc:docMk/>
            <pc:sldMk cId="2393761149" sldId="324"/>
            <ac:spMk id="17" creationId="{763C1470-1066-4152-9913-C3BD06A33AEE}"/>
          </ac:spMkLst>
        </pc:spChg>
        <pc:spChg chg="mod">
          <ac:chgData name="park ga youn" userId="e8e70111e1901dad" providerId="LiveId" clId="{C2C13484-EB21-49BC-AEA5-619CACEA5D7A}" dt="2020-07-16T02:48:09.567" v="9005"/>
          <ac:spMkLst>
            <pc:docMk/>
            <pc:sldMk cId="2393761149" sldId="324"/>
            <ac:spMk id="20" creationId="{6276D466-31F4-4CF2-9615-5E4EC19A03BE}"/>
          </ac:spMkLst>
        </pc:spChg>
        <pc:spChg chg="mod">
          <ac:chgData name="park ga youn" userId="e8e70111e1901dad" providerId="LiveId" clId="{C2C13484-EB21-49BC-AEA5-619CACEA5D7A}" dt="2020-07-16T02:48:09.567" v="9005"/>
          <ac:spMkLst>
            <pc:docMk/>
            <pc:sldMk cId="2393761149" sldId="324"/>
            <ac:spMk id="21" creationId="{3A055DF3-5662-49D6-94A6-BFB81AC0C74A}"/>
          </ac:spMkLst>
        </pc:spChg>
        <pc:spChg chg="add mod">
          <ac:chgData name="park ga youn" userId="e8e70111e1901dad" providerId="LiveId" clId="{C2C13484-EB21-49BC-AEA5-619CACEA5D7A}" dt="2020-07-16T02:55:25.944" v="9076" actId="14861"/>
          <ac:spMkLst>
            <pc:docMk/>
            <pc:sldMk cId="2393761149" sldId="324"/>
            <ac:spMk id="23" creationId="{E738E635-E5BD-4B34-BA67-4DBAD283EABE}"/>
          </ac:spMkLst>
        </pc:spChg>
        <pc:spChg chg="del">
          <ac:chgData name="park ga youn" userId="e8e70111e1901dad" providerId="LiveId" clId="{C2C13484-EB21-49BC-AEA5-619CACEA5D7A}" dt="2020-07-16T02:51:23.601" v="9027" actId="478"/>
          <ac:spMkLst>
            <pc:docMk/>
            <pc:sldMk cId="2393761149" sldId="324"/>
            <ac:spMk id="24" creationId="{A6E89956-ACD7-40AE-9311-13F3E8AD8607}"/>
          </ac:spMkLst>
        </pc:spChg>
        <pc:spChg chg="del">
          <ac:chgData name="park ga youn" userId="e8e70111e1901dad" providerId="LiveId" clId="{C2C13484-EB21-49BC-AEA5-619CACEA5D7A}" dt="2020-07-16T02:51:24.246" v="9028" actId="478"/>
          <ac:spMkLst>
            <pc:docMk/>
            <pc:sldMk cId="2393761149" sldId="324"/>
            <ac:spMk id="25" creationId="{7A91E6E3-BF51-4EC2-A91A-76477B0840E7}"/>
          </ac:spMkLst>
        </pc:spChg>
        <pc:spChg chg="mod">
          <ac:chgData name="park ga youn" userId="e8e70111e1901dad" providerId="LiveId" clId="{C2C13484-EB21-49BC-AEA5-619CACEA5D7A}" dt="2020-07-16T02:55:25.944" v="9076" actId="14861"/>
          <ac:spMkLst>
            <pc:docMk/>
            <pc:sldMk cId="2393761149" sldId="324"/>
            <ac:spMk id="26" creationId="{145156B4-B79F-4D0D-9664-019B9FCBF730}"/>
          </ac:spMkLst>
        </pc:spChg>
        <pc:spChg chg="add mod">
          <ac:chgData name="park ga youn" userId="e8e70111e1901dad" providerId="LiveId" clId="{C2C13484-EB21-49BC-AEA5-619CACEA5D7A}" dt="2020-07-16T02:55:25.944" v="9076" actId="14861"/>
          <ac:spMkLst>
            <pc:docMk/>
            <pc:sldMk cId="2393761149" sldId="324"/>
            <ac:spMk id="27" creationId="{3E5C13F4-E43D-4FB1-9670-F17B2625CF88}"/>
          </ac:spMkLst>
        </pc:spChg>
        <pc:spChg chg="del">
          <ac:chgData name="park ga youn" userId="e8e70111e1901dad" providerId="LiveId" clId="{C2C13484-EB21-49BC-AEA5-619CACEA5D7A}" dt="2020-07-16T02:51:22.020" v="9026" actId="478"/>
          <ac:spMkLst>
            <pc:docMk/>
            <pc:sldMk cId="2393761149" sldId="324"/>
            <ac:spMk id="34" creationId="{41742520-2E87-4938-928D-4FA5328F0D10}"/>
          </ac:spMkLst>
        </pc:spChg>
        <pc:grpChg chg="del">
          <ac:chgData name="park ga youn" userId="e8e70111e1901dad" providerId="LiveId" clId="{C2C13484-EB21-49BC-AEA5-619CACEA5D7A}" dt="2020-07-16T02:48:04.529" v="9003" actId="478"/>
          <ac:grpSpMkLst>
            <pc:docMk/>
            <pc:sldMk cId="2393761149" sldId="324"/>
            <ac:grpSpMk id="13" creationId="{5DEC45C8-2701-4527-A65C-59949EB38349}"/>
          </ac:grpSpMkLst>
        </pc:grpChg>
        <pc:grpChg chg="add mod">
          <ac:chgData name="park ga youn" userId="e8e70111e1901dad" providerId="LiveId" clId="{C2C13484-EB21-49BC-AEA5-619CACEA5D7A}" dt="2020-07-16T02:48:09.567" v="9005"/>
          <ac:grpSpMkLst>
            <pc:docMk/>
            <pc:sldMk cId="2393761149" sldId="324"/>
            <ac:grpSpMk id="19" creationId="{B00AA86F-B5E5-46AA-B9A4-C615CB442ED2}"/>
          </ac:grpSpMkLst>
        </pc:grpChg>
        <pc:graphicFrameChg chg="modGraphic">
          <ac:chgData name="park ga youn" userId="e8e70111e1901dad" providerId="LiveId" clId="{C2C13484-EB21-49BC-AEA5-619CACEA5D7A}" dt="2020-07-16T02:51:17.915" v="9025" actId="14100"/>
          <ac:graphicFrameMkLst>
            <pc:docMk/>
            <pc:sldMk cId="2393761149" sldId="324"/>
            <ac:graphicFrameMk id="18" creationId="{F4F260CA-59D9-4FF1-95FA-1DF7FCC6938A}"/>
          </ac:graphicFrameMkLst>
        </pc:graphicFrameChg>
        <pc:graphicFrameChg chg="add del mod">
          <ac:chgData name="park ga youn" userId="e8e70111e1901dad" providerId="LiveId" clId="{C2C13484-EB21-49BC-AEA5-619CACEA5D7A}" dt="2020-07-16T02:50:44.334" v="9016" actId="478"/>
          <ac:graphicFrameMkLst>
            <pc:docMk/>
            <pc:sldMk cId="2393761149" sldId="324"/>
            <ac:graphicFrameMk id="22" creationId="{32079242-2418-4533-B797-E85756CF8139}"/>
          </ac:graphicFrameMkLst>
        </pc:graphicFrameChg>
        <pc:picChg chg="add del mod ord">
          <ac:chgData name="park ga youn" userId="e8e70111e1901dad" providerId="LiveId" clId="{C2C13484-EB21-49BC-AEA5-619CACEA5D7A}" dt="2020-07-16T02:54:02.323" v="9061" actId="478"/>
          <ac:picMkLst>
            <pc:docMk/>
            <pc:sldMk cId="2393761149" sldId="324"/>
            <ac:picMk id="2" creationId="{EE42FC0B-87F5-46ED-AB30-28865944EC29}"/>
          </ac:picMkLst>
        </pc:picChg>
        <pc:picChg chg="add mod ord">
          <ac:chgData name="park ga youn" userId="e8e70111e1901dad" providerId="LiveId" clId="{C2C13484-EB21-49BC-AEA5-619CACEA5D7A}" dt="2020-07-16T02:54:45.147" v="9070" actId="14861"/>
          <ac:picMkLst>
            <pc:docMk/>
            <pc:sldMk cId="2393761149" sldId="324"/>
            <ac:picMk id="3" creationId="{CC59A9ED-C68E-42F3-A13B-C938BD2AB873}"/>
          </ac:picMkLst>
        </pc:picChg>
        <pc:picChg chg="del">
          <ac:chgData name="park ga youn" userId="e8e70111e1901dad" providerId="LiveId" clId="{C2C13484-EB21-49BC-AEA5-619CACEA5D7A}" dt="2020-07-16T02:47:51.386" v="8995" actId="478"/>
          <ac:picMkLst>
            <pc:docMk/>
            <pc:sldMk cId="2393761149" sldId="324"/>
            <ac:picMk id="12" creationId="{4533AE33-7FCA-43A5-BC50-96DFC7271222}"/>
          </ac:picMkLst>
        </pc:picChg>
        <pc:picChg chg="add mod">
          <ac:chgData name="park ga youn" userId="e8e70111e1901dad" providerId="LiveId" clId="{C2C13484-EB21-49BC-AEA5-619CACEA5D7A}" dt="2020-07-13T08:35:56.977" v="142"/>
          <ac:picMkLst>
            <pc:docMk/>
            <pc:sldMk cId="2393761149" sldId="324"/>
            <ac:picMk id="16" creationId="{F7D6CC6E-4DA4-40C0-A621-57270668AD78}"/>
          </ac:picMkLst>
        </pc:picChg>
      </pc:sldChg>
      <pc:sldChg chg="modSp mod">
        <pc:chgData name="park ga youn" userId="e8e70111e1901dad" providerId="LiveId" clId="{C2C13484-EB21-49BC-AEA5-619CACEA5D7A}" dt="2020-07-17T04:36:31.559" v="13129" actId="20577"/>
        <pc:sldMkLst>
          <pc:docMk/>
          <pc:sldMk cId="2517900591" sldId="328"/>
        </pc:sldMkLst>
        <pc:spChg chg="mod">
          <ac:chgData name="park ga youn" userId="e8e70111e1901dad" providerId="LiveId" clId="{C2C13484-EB21-49BC-AEA5-619CACEA5D7A}" dt="2020-07-16T04:27:47.325" v="9471" actId="2711"/>
          <ac:spMkLst>
            <pc:docMk/>
            <pc:sldMk cId="2517900591" sldId="328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7T04:36:31.559" v="13129" actId="20577"/>
          <ac:spMkLst>
            <pc:docMk/>
            <pc:sldMk cId="2517900591" sldId="328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5:12:30.843" v="9935"/>
          <ac:spMkLst>
            <pc:docMk/>
            <pc:sldMk cId="2517900591" sldId="328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C2C13484-EB21-49BC-AEA5-619CACEA5D7A}" dt="2020-07-17T01:49:34.639" v="11558" actId="1076"/>
        <pc:sldMkLst>
          <pc:docMk/>
          <pc:sldMk cId="2500841291" sldId="332"/>
        </pc:sldMkLst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4" creationId="{3877F01F-FC8D-423A-A857-36F59BEF9D48}"/>
          </ac:spMkLst>
        </pc:spChg>
        <pc:spChg chg="add del mod">
          <ac:chgData name="park ga youn" userId="e8e70111e1901dad" providerId="LiveId" clId="{C2C13484-EB21-49BC-AEA5-619CACEA5D7A}" dt="2020-07-17T01:47:46.282" v="11531" actId="478"/>
          <ac:spMkLst>
            <pc:docMk/>
            <pc:sldMk cId="2500841291" sldId="332"/>
            <ac:spMk id="5" creationId="{D8067444-20BC-45DC-9561-860C0C461F3A}"/>
          </ac:spMkLst>
        </pc:spChg>
        <pc:spChg chg="add del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8" creationId="{1291D7B6-2CE1-41EE-A12F-C2BD58050305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17" creationId="{34643B5F-2630-4A8F-A714-A5FF331B7B74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19" creationId="{1A3B5257-BF41-41A6-B2F1-9913BE72A0F4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0" creationId="{8E404BF0-DB21-4314-9217-820743C5E780}"/>
          </ac:spMkLst>
        </pc:spChg>
        <pc:spChg chg="del">
          <ac:chgData name="park ga youn" userId="e8e70111e1901dad" providerId="LiveId" clId="{C2C13484-EB21-49BC-AEA5-619CACEA5D7A}" dt="2020-07-13T08:38:58.540" v="186" actId="478"/>
          <ac:spMkLst>
            <pc:docMk/>
            <pc:sldMk cId="2500841291" sldId="332"/>
            <ac:spMk id="21" creationId="{A640F779-D86D-41FC-ACBC-D833EC2C8ABE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2" creationId="{5FD67E9B-508A-4F6B-BF50-A9F0E1E62E1D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3" creationId="{48B64DDA-7841-4348-8507-0AC434CF4704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4" creationId="{6495426D-22A6-49D7-A2C4-1D143903A24E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5" creationId="{24B5FA80-9E1E-4FDB-A4B8-007B3EAAE23A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6" creationId="{351D51C2-E644-46D2-97B7-3FA456EAA09D}"/>
          </ac:spMkLst>
        </pc:spChg>
        <pc:spChg chg="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7" creationId="{97E39FAB-97E8-498B-923D-76E502B58553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8" creationId="{BF144154-46BF-454D-B556-31794B984C42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29" creationId="{FB8AAA95-272C-49AF-9B5E-288FB5D61E8D}"/>
          </ac:spMkLst>
        </pc:spChg>
        <pc:spChg chg="add mod">
          <ac:chgData name="park ga youn" userId="e8e70111e1901dad" providerId="LiveId" clId="{C2C13484-EB21-49BC-AEA5-619CACEA5D7A}" dt="2020-07-16T03:00:52.743" v="9114" actId="14861"/>
          <ac:spMkLst>
            <pc:docMk/>
            <pc:sldMk cId="2500841291" sldId="332"/>
            <ac:spMk id="30" creationId="{293892D1-8D68-41F5-B280-716CE67F5E42}"/>
          </ac:spMkLst>
        </pc:spChg>
        <pc:spChg chg="add del mod">
          <ac:chgData name="park ga youn" userId="e8e70111e1901dad" providerId="LiveId" clId="{C2C13484-EB21-49BC-AEA5-619CACEA5D7A}" dt="2020-07-17T01:49:12.702" v="11551" actId="478"/>
          <ac:spMkLst>
            <pc:docMk/>
            <pc:sldMk cId="2500841291" sldId="332"/>
            <ac:spMk id="31" creationId="{D22F16EB-273E-43A2-BF92-0F86B0DDC928}"/>
          </ac:spMkLst>
        </pc:spChg>
        <pc:spChg chg="mod">
          <ac:chgData name="park ga youn" userId="e8e70111e1901dad" providerId="LiveId" clId="{C2C13484-EB21-49BC-AEA5-619CACEA5D7A}" dt="2020-07-17T01:47:08.723" v="11522"/>
          <ac:spMkLst>
            <pc:docMk/>
            <pc:sldMk cId="2500841291" sldId="332"/>
            <ac:spMk id="33" creationId="{D56AAD59-6A45-4384-AA26-A2E6A149BC4A}"/>
          </ac:spMkLst>
        </pc:spChg>
        <pc:spChg chg="mod">
          <ac:chgData name="park ga youn" userId="e8e70111e1901dad" providerId="LiveId" clId="{C2C13484-EB21-49BC-AEA5-619CACEA5D7A}" dt="2020-07-17T01:47:33.329" v="11527" actId="14100"/>
          <ac:spMkLst>
            <pc:docMk/>
            <pc:sldMk cId="2500841291" sldId="332"/>
            <ac:spMk id="34" creationId="{87D13450-1E6A-431C-BF0B-73767D412ABA}"/>
          </ac:spMkLst>
        </pc:spChg>
        <pc:spChg chg="add mod">
          <ac:chgData name="park ga youn" userId="e8e70111e1901dad" providerId="LiveId" clId="{C2C13484-EB21-49BC-AEA5-619CACEA5D7A}" dt="2020-07-17T01:49:34.639" v="11558" actId="1076"/>
          <ac:spMkLst>
            <pc:docMk/>
            <pc:sldMk cId="2500841291" sldId="332"/>
            <ac:spMk id="35" creationId="{C12CEF41-9747-4A8E-8A30-F49225A65D08}"/>
          </ac:spMkLst>
        </pc:spChg>
        <pc:spChg chg="mod topLvl">
          <ac:chgData name="park ga youn" userId="e8e70111e1901dad" providerId="LiveId" clId="{C2C13484-EB21-49BC-AEA5-619CACEA5D7A}" dt="2020-07-17T01:49:24.486" v="11556" actId="164"/>
          <ac:spMkLst>
            <pc:docMk/>
            <pc:sldMk cId="2500841291" sldId="332"/>
            <ac:spMk id="37" creationId="{DB7FC2CA-D9CA-4210-B77A-EFD95416B15A}"/>
          </ac:spMkLst>
        </pc:spChg>
        <pc:spChg chg="mod topLvl">
          <ac:chgData name="park ga youn" userId="e8e70111e1901dad" providerId="LiveId" clId="{C2C13484-EB21-49BC-AEA5-619CACEA5D7A}" dt="2020-07-17T01:49:24.486" v="11556" actId="164"/>
          <ac:spMkLst>
            <pc:docMk/>
            <pc:sldMk cId="2500841291" sldId="332"/>
            <ac:spMk id="38" creationId="{79B1B2D2-E63E-477A-AB14-61BC3651EBF4}"/>
          </ac:spMkLst>
        </pc:spChg>
        <pc:spChg chg="add del mod">
          <ac:chgData name="park ga youn" userId="e8e70111e1901dad" providerId="LiveId" clId="{C2C13484-EB21-49BC-AEA5-619CACEA5D7A}" dt="2020-07-17T01:48:02.247" v="11535" actId="478"/>
          <ac:spMkLst>
            <pc:docMk/>
            <pc:sldMk cId="2500841291" sldId="332"/>
            <ac:spMk id="39" creationId="{F0457013-BD15-407A-B0BC-EBBA247AD6E7}"/>
          </ac:spMkLst>
        </pc:spChg>
        <pc:grpChg chg="add mod">
          <ac:chgData name="park ga youn" userId="e8e70111e1901dad" providerId="LiveId" clId="{C2C13484-EB21-49BC-AEA5-619CACEA5D7A}" dt="2020-07-17T01:49:30.305" v="11557" actId="1076"/>
          <ac:grpSpMkLst>
            <pc:docMk/>
            <pc:sldMk cId="2500841291" sldId="332"/>
            <ac:grpSpMk id="3" creationId="{58D56E4F-02D4-4401-B040-742FD9AE8C1B}"/>
          </ac:grpSpMkLst>
        </pc:grpChg>
        <pc:grpChg chg="add mod">
          <ac:chgData name="park ga youn" userId="e8e70111e1901dad" providerId="LiveId" clId="{C2C13484-EB21-49BC-AEA5-619CACEA5D7A}" dt="2020-07-17T01:47:55.888" v="11532" actId="1076"/>
          <ac:grpSpMkLst>
            <pc:docMk/>
            <pc:sldMk cId="2500841291" sldId="332"/>
            <ac:grpSpMk id="32" creationId="{CC5922E1-8B6A-4667-BB35-4ADD302EDEA7}"/>
          </ac:grpSpMkLst>
        </pc:grpChg>
        <pc:grpChg chg="add del mod">
          <ac:chgData name="park ga youn" userId="e8e70111e1901dad" providerId="LiveId" clId="{C2C13484-EB21-49BC-AEA5-619CACEA5D7A}" dt="2020-07-17T01:49:21.947" v="11555" actId="165"/>
          <ac:grpSpMkLst>
            <pc:docMk/>
            <pc:sldMk cId="2500841291" sldId="332"/>
            <ac:grpSpMk id="36" creationId="{9DD08B47-0A17-4A64-A0FD-654B3D4BAED9}"/>
          </ac:grpSpMkLst>
        </pc:grpChg>
        <pc:graphicFrameChg chg="modGraphic">
          <ac:chgData name="park ga youn" userId="e8e70111e1901dad" providerId="LiveId" clId="{C2C13484-EB21-49BC-AEA5-619CACEA5D7A}" dt="2020-07-13T08:47:06.308" v="269" actId="403"/>
          <ac:graphicFrameMkLst>
            <pc:docMk/>
            <pc:sldMk cId="2500841291" sldId="332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1:08:27.525" v="6162"/>
          <ac:graphicFrameMkLst>
            <pc:docMk/>
            <pc:sldMk cId="2500841291" sldId="332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6T03:00:52.743" v="9114" actId="14861"/>
          <ac:picMkLst>
            <pc:docMk/>
            <pc:sldMk cId="2500841291" sldId="332"/>
            <ac:picMk id="2" creationId="{F9070C5C-AFF2-4622-9994-FBFD7210655A}"/>
          </ac:picMkLst>
        </pc:picChg>
        <pc:picChg chg="del mod">
          <ac:chgData name="park ga youn" userId="e8e70111e1901dad" providerId="LiveId" clId="{C2C13484-EB21-49BC-AEA5-619CACEA5D7A}" dt="2020-07-13T08:36:41.517" v="145" actId="478"/>
          <ac:picMkLst>
            <pc:docMk/>
            <pc:sldMk cId="2500841291" sldId="332"/>
            <ac:picMk id="3" creationId="{7D11E05C-7560-43D9-B4F6-2DE969BB4AFD}"/>
          </ac:picMkLst>
        </pc:picChg>
        <pc:picChg chg="add mod">
          <ac:chgData name="park ga youn" userId="e8e70111e1901dad" providerId="LiveId" clId="{C2C13484-EB21-49BC-AEA5-619CACEA5D7A}" dt="2020-07-16T03:00:52.743" v="9114" actId="14861"/>
          <ac:picMkLst>
            <pc:docMk/>
            <pc:sldMk cId="2500841291" sldId="332"/>
            <ac:picMk id="6" creationId="{E994346C-90A8-470D-B307-34DC5AEB1F4A}"/>
          </ac:picMkLst>
        </pc:picChg>
        <pc:picChg chg="add mod">
          <ac:chgData name="park ga youn" userId="e8e70111e1901dad" providerId="LiveId" clId="{C2C13484-EB21-49BC-AEA5-619CACEA5D7A}" dt="2020-07-13T08:35:28.290" v="114"/>
          <ac:picMkLst>
            <pc:docMk/>
            <pc:sldMk cId="2500841291" sldId="332"/>
            <ac:picMk id="14" creationId="{C445907A-99D4-43D4-9137-9FAD2AF28FCB}"/>
          </ac:picMkLst>
        </pc:picChg>
      </pc:sldChg>
      <pc:sldChg chg="addSp modSp del">
        <pc:chgData name="park ga youn" userId="e8e70111e1901dad" providerId="LiveId" clId="{C2C13484-EB21-49BC-AEA5-619CACEA5D7A}" dt="2020-07-13T08:39:50.246" v="196" actId="47"/>
        <pc:sldMkLst>
          <pc:docMk/>
          <pc:sldMk cId="1370235701" sldId="333"/>
        </pc:sldMkLst>
        <pc:picChg chg="add mod">
          <ac:chgData name="park ga youn" userId="e8e70111e1901dad" providerId="LiveId" clId="{C2C13484-EB21-49BC-AEA5-619CACEA5D7A}" dt="2020-07-13T08:35:29.594" v="115"/>
          <ac:picMkLst>
            <pc:docMk/>
            <pc:sldMk cId="1370235701" sldId="333"/>
            <ac:picMk id="6" creationId="{B76D1D27-7208-402E-A847-CD2BF5B794AD}"/>
          </ac:picMkLst>
        </pc:picChg>
      </pc:sldChg>
      <pc:sldChg chg="addSp modSp del">
        <pc:chgData name="park ga youn" userId="e8e70111e1901dad" providerId="LiveId" clId="{C2C13484-EB21-49BC-AEA5-619CACEA5D7A}" dt="2020-07-13T08:57:25.421" v="1696" actId="47"/>
        <pc:sldMkLst>
          <pc:docMk/>
          <pc:sldMk cId="1268299155" sldId="334"/>
        </pc:sldMkLst>
        <pc:picChg chg="add mod">
          <ac:chgData name="park ga youn" userId="e8e70111e1901dad" providerId="LiveId" clId="{C2C13484-EB21-49BC-AEA5-619CACEA5D7A}" dt="2020-07-13T08:35:30.637" v="117"/>
          <ac:picMkLst>
            <pc:docMk/>
            <pc:sldMk cId="1268299155" sldId="334"/>
            <ac:picMk id="12" creationId="{F57B7FEF-A78D-4C90-8B4A-448A03769C85}"/>
          </ac:picMkLst>
        </pc:picChg>
      </pc:sldChg>
      <pc:sldChg chg="addSp delSp modSp mod">
        <pc:chgData name="park ga youn" userId="e8e70111e1901dad" providerId="LiveId" clId="{C2C13484-EB21-49BC-AEA5-619CACEA5D7A}" dt="2020-07-17T01:51:03.483" v="11579" actId="14100"/>
        <pc:sldMkLst>
          <pc:docMk/>
          <pc:sldMk cId="2355141081" sldId="335"/>
        </pc:sldMkLst>
        <pc:spChg chg="add mod">
          <ac:chgData name="park ga youn" userId="e8e70111e1901dad" providerId="LiveId" clId="{C2C13484-EB21-49BC-AEA5-619CACEA5D7A}" dt="2020-07-16T03:00:42.176" v="9113" actId="14861"/>
          <ac:spMkLst>
            <pc:docMk/>
            <pc:sldMk cId="2355141081" sldId="335"/>
            <ac:spMk id="10" creationId="{C28C0E23-D873-4AE0-93C7-75D897358420}"/>
          </ac:spMkLst>
        </pc:spChg>
        <pc:spChg chg="add mod">
          <ac:chgData name="park ga youn" userId="e8e70111e1901dad" providerId="LiveId" clId="{C2C13484-EB21-49BC-AEA5-619CACEA5D7A}" dt="2020-07-16T03:00:42.176" v="9113" actId="14861"/>
          <ac:spMkLst>
            <pc:docMk/>
            <pc:sldMk cId="2355141081" sldId="335"/>
            <ac:spMk id="12" creationId="{F86541BC-FB68-4C42-9CC4-443B57E36428}"/>
          </ac:spMkLst>
        </pc:spChg>
        <pc:spChg chg="add del mod">
          <ac:chgData name="park ga youn" userId="e8e70111e1901dad" providerId="LiveId" clId="{C2C13484-EB21-49BC-AEA5-619CACEA5D7A}" dt="2020-07-13T08:57:04.856" v="1691" actId="478"/>
          <ac:spMkLst>
            <pc:docMk/>
            <pc:sldMk cId="2355141081" sldId="335"/>
            <ac:spMk id="13" creationId="{A8AC293C-AB36-403E-ACC9-262AD5048EC1}"/>
          </ac:spMkLst>
        </pc:spChg>
        <pc:spChg chg="add del mod">
          <ac:chgData name="park ga youn" userId="e8e70111e1901dad" providerId="LiveId" clId="{C2C13484-EB21-49BC-AEA5-619CACEA5D7A}" dt="2020-07-17T01:50:55.410" v="11577" actId="478"/>
          <ac:spMkLst>
            <pc:docMk/>
            <pc:sldMk cId="2355141081" sldId="335"/>
            <ac:spMk id="14" creationId="{CCDC575A-8EFA-4EDC-AA02-FBDA0BEC14D8}"/>
          </ac:spMkLst>
        </pc:spChg>
        <pc:spChg chg="mod">
          <ac:chgData name="park ga youn" userId="e8e70111e1901dad" providerId="LiveId" clId="{C2C13484-EB21-49BC-AEA5-619CACEA5D7A}" dt="2020-07-17T01:50:36.091" v="11572"/>
          <ac:spMkLst>
            <pc:docMk/>
            <pc:sldMk cId="2355141081" sldId="335"/>
            <ac:spMk id="15" creationId="{2A9CE8D2-26BE-4BF1-A9A4-9A98E0E62404}"/>
          </ac:spMkLst>
        </pc:spChg>
        <pc:spChg chg="mod">
          <ac:chgData name="park ga youn" userId="e8e70111e1901dad" providerId="LiveId" clId="{C2C13484-EB21-49BC-AEA5-619CACEA5D7A}" dt="2020-07-16T03:00:42.176" v="9113" actId="14861"/>
          <ac:spMkLst>
            <pc:docMk/>
            <pc:sldMk cId="2355141081" sldId="335"/>
            <ac:spMk id="16" creationId="{D1ACF4F1-59A8-4E71-9F0D-119A59BF9D07}"/>
          </ac:spMkLst>
        </pc:spChg>
        <pc:spChg chg="mod">
          <ac:chgData name="park ga youn" userId="e8e70111e1901dad" providerId="LiveId" clId="{C2C13484-EB21-49BC-AEA5-619CACEA5D7A}" dt="2020-07-17T01:51:03.483" v="11579" actId="14100"/>
          <ac:spMkLst>
            <pc:docMk/>
            <pc:sldMk cId="2355141081" sldId="335"/>
            <ac:spMk id="17" creationId="{4CF67590-519D-4DC0-865F-E038C893798B}"/>
          </ac:spMkLst>
        </pc:spChg>
        <pc:spChg chg="mod">
          <ac:chgData name="park ga youn" userId="e8e70111e1901dad" providerId="LiveId" clId="{C2C13484-EB21-49BC-AEA5-619CACEA5D7A}" dt="2020-07-16T03:00:42.176" v="9113" actId="14861"/>
          <ac:spMkLst>
            <pc:docMk/>
            <pc:sldMk cId="2355141081" sldId="335"/>
            <ac:spMk id="18" creationId="{467C673E-6F4D-49F4-9455-DD004F18EB1A}"/>
          </ac:spMkLst>
        </pc:spChg>
        <pc:spChg chg="del">
          <ac:chgData name="park ga youn" userId="e8e70111e1901dad" providerId="LiveId" clId="{C2C13484-EB21-49BC-AEA5-619CACEA5D7A}" dt="2020-07-13T08:53:50.555" v="927" actId="478"/>
          <ac:spMkLst>
            <pc:docMk/>
            <pc:sldMk cId="2355141081" sldId="335"/>
            <ac:spMk id="22" creationId="{350BE41C-C96C-4CB6-A9DD-FC32BD0AAAAC}"/>
          </ac:spMkLst>
        </pc:spChg>
        <pc:grpChg chg="add mod">
          <ac:chgData name="park ga youn" userId="e8e70111e1901dad" providerId="LiveId" clId="{C2C13484-EB21-49BC-AEA5-619CACEA5D7A}" dt="2020-07-17T01:51:00.120" v="11578" actId="1076"/>
          <ac:grpSpMkLst>
            <pc:docMk/>
            <pc:sldMk cId="2355141081" sldId="335"/>
            <ac:grpSpMk id="13" creationId="{FBA79C4C-8157-4797-877A-AE390D617A64}"/>
          </ac:grpSpMkLst>
        </pc:grpChg>
        <pc:graphicFrameChg chg="mod modGraphic">
          <ac:chgData name="park ga youn" userId="e8e70111e1901dad" providerId="LiveId" clId="{C2C13484-EB21-49BC-AEA5-619CACEA5D7A}" dt="2020-07-14T02:38:44.757" v="2012"/>
          <ac:graphicFrameMkLst>
            <pc:docMk/>
            <pc:sldMk cId="2355141081" sldId="335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C2C13484-EB21-49BC-AEA5-619CACEA5D7A}" dt="2020-07-13T08:54:50.510" v="942" actId="2711"/>
          <ac:graphicFrameMkLst>
            <pc:docMk/>
            <pc:sldMk cId="2355141081" sldId="335"/>
            <ac:graphicFrameMk id="11" creationId="{FB285770-6851-4487-96CA-4622EFDD7E9E}"/>
          </ac:graphicFrameMkLst>
        </pc:graphicFrameChg>
        <pc:picChg chg="add mod ord">
          <ac:chgData name="park ga youn" userId="e8e70111e1901dad" providerId="LiveId" clId="{C2C13484-EB21-49BC-AEA5-619CACEA5D7A}" dt="2020-07-14T03:13:42.562" v="3092" actId="14861"/>
          <ac:picMkLst>
            <pc:docMk/>
            <pc:sldMk cId="2355141081" sldId="335"/>
            <ac:picMk id="2" creationId="{0AA64AC4-CCD4-408C-AFF2-FDFBC2E59A85}"/>
          </ac:picMkLst>
        </pc:picChg>
        <pc:picChg chg="del mod">
          <ac:chgData name="park ga youn" userId="e8e70111e1901dad" providerId="LiveId" clId="{C2C13484-EB21-49BC-AEA5-619CACEA5D7A}" dt="2020-07-13T08:41:06.181" v="227" actId="478"/>
          <ac:picMkLst>
            <pc:docMk/>
            <pc:sldMk cId="2355141081" sldId="335"/>
            <ac:picMk id="6" creationId="{0BDCF1E7-EAD0-4E36-84AA-7DDD9D3957C7}"/>
          </ac:picMkLst>
        </pc:picChg>
        <pc:picChg chg="add mod">
          <ac:chgData name="park ga youn" userId="e8e70111e1901dad" providerId="LiveId" clId="{C2C13484-EB21-49BC-AEA5-619CACEA5D7A}" dt="2020-07-13T08:35:30.106" v="116"/>
          <ac:picMkLst>
            <pc:docMk/>
            <pc:sldMk cId="2355141081" sldId="335"/>
            <ac:picMk id="8" creationId="{585A3340-F4B7-4B3D-AB44-08C647A03D5B}"/>
          </ac:picMkLst>
        </pc:picChg>
      </pc:sldChg>
      <pc:sldChg chg="addSp delSp modSp mod">
        <pc:chgData name="park ga youn" userId="e8e70111e1901dad" providerId="LiveId" clId="{C2C13484-EB21-49BC-AEA5-619CACEA5D7A}" dt="2020-07-17T04:39:57.046" v="13247"/>
        <pc:sldMkLst>
          <pc:docMk/>
          <pc:sldMk cId="3139187565" sldId="341"/>
        </pc:sldMkLst>
        <pc:spChg chg="add del mod">
          <ac:chgData name="park ga youn" userId="e8e70111e1901dad" providerId="LiveId" clId="{C2C13484-EB21-49BC-AEA5-619CACEA5D7A}" dt="2020-07-17T04:37:17.104" v="13137" actId="478"/>
          <ac:spMkLst>
            <pc:docMk/>
            <pc:sldMk cId="3139187565" sldId="341"/>
            <ac:spMk id="10" creationId="{11CB5EFE-B5A5-41A0-AB79-6E22A7003249}"/>
          </ac:spMkLst>
        </pc:spChg>
        <pc:spChg chg="mod">
          <ac:chgData name="park ga youn" userId="e8e70111e1901dad" providerId="LiveId" clId="{C2C13484-EB21-49BC-AEA5-619CACEA5D7A}" dt="2020-07-16T05:40:41.789" v="10618" actId="14861"/>
          <ac:spMkLst>
            <pc:docMk/>
            <pc:sldMk cId="3139187565" sldId="341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5:40:41.789" v="10618" actId="14861"/>
          <ac:spMkLst>
            <pc:docMk/>
            <pc:sldMk cId="3139187565" sldId="341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6T05:40:45.472" v="10619"/>
          <ac:spMkLst>
            <pc:docMk/>
            <pc:sldMk cId="3139187565" sldId="341"/>
            <ac:spMk id="15" creationId="{0E0C9644-B0F3-4E72-ABD5-911FEBE87DD2}"/>
          </ac:spMkLst>
        </pc:spChg>
        <pc:spChg chg="mod">
          <ac:chgData name="park ga youn" userId="e8e70111e1901dad" providerId="LiveId" clId="{C2C13484-EB21-49BC-AEA5-619CACEA5D7A}" dt="2020-07-16T05:40:45.472" v="10619"/>
          <ac:spMkLst>
            <pc:docMk/>
            <pc:sldMk cId="3139187565" sldId="341"/>
            <ac:spMk id="16" creationId="{B3520192-EA6A-4259-B7F2-C48BE3B81323}"/>
          </ac:spMkLst>
        </pc:spChg>
        <pc:spChg chg="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19" creationId="{EC6AD294-C8D3-4D0D-88D7-7BA1EF7A84E3}"/>
          </ac:spMkLst>
        </pc:spChg>
        <pc:spChg chg="mod">
          <ac:chgData name="park ga youn" userId="e8e70111e1901dad" providerId="LiveId" clId="{C2C13484-EB21-49BC-AEA5-619CACEA5D7A}" dt="2020-07-16T05:40:41.789" v="10618" actId="14861"/>
          <ac:spMkLst>
            <pc:docMk/>
            <pc:sldMk cId="3139187565" sldId="341"/>
            <ac:spMk id="20" creationId="{D13A4E95-8530-47BE-A29E-5E68B5E1AFCC}"/>
          </ac:spMkLst>
        </pc:spChg>
        <pc:spChg chg="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21" creationId="{475B41F7-5ABB-45AD-A507-6B2D2F9CFD77}"/>
          </ac:spMkLst>
        </pc:spChg>
        <pc:spChg chg="add mod">
          <ac:chgData name="park ga youn" userId="e8e70111e1901dad" providerId="LiveId" clId="{C2C13484-EB21-49BC-AEA5-619CACEA5D7A}" dt="2020-07-17T04:37:26.923" v="13146"/>
          <ac:spMkLst>
            <pc:docMk/>
            <pc:sldMk cId="3139187565" sldId="341"/>
            <ac:spMk id="22" creationId="{0F1FD90E-8919-41CF-9D97-40B223653801}"/>
          </ac:spMkLst>
        </pc:spChg>
        <pc:spChg chg="add 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23" creationId="{1BC54E57-558C-471C-93CC-B833BDF4E4A1}"/>
          </ac:spMkLst>
        </pc:spChg>
        <pc:spChg chg="add 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24" creationId="{13EDB48A-D227-4D72-892C-D36B4068293D}"/>
          </ac:spMkLst>
        </pc:spChg>
        <pc:spChg chg="add mod">
          <ac:chgData name="park ga youn" userId="e8e70111e1901dad" providerId="LiveId" clId="{C2C13484-EB21-49BC-AEA5-619CACEA5D7A}" dt="2020-07-17T04:39:57.046" v="13247"/>
          <ac:spMkLst>
            <pc:docMk/>
            <pc:sldMk cId="3139187565" sldId="341"/>
            <ac:spMk id="25" creationId="{2BA8A537-E3CB-4FAD-8BEC-03953361B55F}"/>
          </ac:spMkLst>
        </pc:spChg>
        <pc:spChg chg="add mod">
          <ac:chgData name="park ga youn" userId="e8e70111e1901dad" providerId="LiveId" clId="{C2C13484-EB21-49BC-AEA5-619CACEA5D7A}" dt="2020-07-17T04:37:14.909" v="13136" actId="14100"/>
          <ac:spMkLst>
            <pc:docMk/>
            <pc:sldMk cId="3139187565" sldId="341"/>
            <ac:spMk id="26" creationId="{3156ADBE-D677-46FC-AF43-89B46F9645E8}"/>
          </ac:spMkLst>
        </pc:spChg>
        <pc:spChg chg="add mod">
          <ac:chgData name="park ga youn" userId="e8e70111e1901dad" providerId="LiveId" clId="{C2C13484-EB21-49BC-AEA5-619CACEA5D7A}" dt="2020-07-17T04:36:53.123" v="13131"/>
          <ac:spMkLst>
            <pc:docMk/>
            <pc:sldMk cId="3139187565" sldId="341"/>
            <ac:spMk id="27" creationId="{540F7109-E7D8-42C5-9EAA-2AA3463216ED}"/>
          </ac:spMkLst>
        </pc:spChg>
        <pc:spChg chg="add mod">
          <ac:chgData name="park ga youn" userId="e8e70111e1901dad" providerId="LiveId" clId="{C2C13484-EB21-49BC-AEA5-619CACEA5D7A}" dt="2020-07-17T04:37:07.063" v="13135"/>
          <ac:spMkLst>
            <pc:docMk/>
            <pc:sldMk cId="3139187565" sldId="341"/>
            <ac:spMk id="28" creationId="{B4525CC8-3711-42E7-BA96-90FD429DA64C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29" creationId="{4D2513C2-0F2D-4FDE-A4A6-955CBD776558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0" creationId="{A301C067-490B-4090-83E0-79833E78E9E7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1" creationId="{C1B914CD-8954-4865-9574-DAD492B0DDC6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2" creationId="{CF971BD3-333F-494B-BEF8-D8C4E9F6CFA7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3" creationId="{4D8BBC3D-B1F6-4B83-961C-0889047A58BA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4" creationId="{0D1CA6D6-A72A-4AE9-B88C-B87AD4196D0C}"/>
          </ac:spMkLst>
        </pc:spChg>
        <pc:spChg chg="add del mod">
          <ac:chgData name="park ga youn" userId="e8e70111e1901dad" providerId="LiveId" clId="{C2C13484-EB21-49BC-AEA5-619CACEA5D7A}" dt="2020-07-17T04:37:33.354" v="13161" actId="478"/>
          <ac:spMkLst>
            <pc:docMk/>
            <pc:sldMk cId="3139187565" sldId="341"/>
            <ac:spMk id="35" creationId="{222FA367-3A32-46C2-B98D-E1F8D13CF693}"/>
          </ac:spMkLst>
        </pc:spChg>
        <pc:spChg chg="add del mod">
          <ac:chgData name="park ga youn" userId="e8e70111e1901dad" providerId="LiveId" clId="{C2C13484-EB21-49BC-AEA5-619CACEA5D7A}" dt="2020-07-17T04:37:38.419" v="13162" actId="478"/>
          <ac:spMkLst>
            <pc:docMk/>
            <pc:sldMk cId="3139187565" sldId="341"/>
            <ac:spMk id="36" creationId="{5FE6C914-2193-439B-9668-6512D7CCF942}"/>
          </ac:spMkLst>
        </pc:spChg>
        <pc:grpChg chg="add mod">
          <ac:chgData name="park ga youn" userId="e8e70111e1901dad" providerId="LiveId" clId="{C2C13484-EB21-49BC-AEA5-619CACEA5D7A}" dt="2020-07-16T05:40:47.084" v="10620" actId="1076"/>
          <ac:grpSpMkLst>
            <pc:docMk/>
            <pc:sldMk cId="3139187565" sldId="341"/>
            <ac:grpSpMk id="14" creationId="{71CB1B72-EA15-491B-8FD9-9C6CF8787C80}"/>
          </ac:grpSpMkLst>
        </pc:grpChg>
        <pc:grpChg chg="add mod">
          <ac:chgData name="park ga youn" userId="e8e70111e1901dad" providerId="LiveId" clId="{C2C13484-EB21-49BC-AEA5-619CACEA5D7A}" dt="2020-07-17T04:37:47.166" v="13170" actId="1036"/>
          <ac:grpSpMkLst>
            <pc:docMk/>
            <pc:sldMk cId="3139187565" sldId="341"/>
            <ac:grpSpMk id="17" creationId="{7F818C37-277E-44DA-94CE-E04EC5D9400B}"/>
          </ac:grpSpMkLst>
        </pc:grpChg>
        <pc:graphicFrameChg chg="mod modGraphic">
          <ac:chgData name="park ga youn" userId="e8e70111e1901dad" providerId="LiveId" clId="{C2C13484-EB21-49BC-AEA5-619CACEA5D7A}" dt="2020-07-16T05:38:20.299" v="10119"/>
          <ac:graphicFrameMkLst>
            <pc:docMk/>
            <pc:sldMk cId="3139187565" sldId="34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37:23.150" v="13139" actId="14100"/>
          <ac:graphicFrameMkLst>
            <pc:docMk/>
            <pc:sldMk cId="3139187565" sldId="341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6T05:38:31.259" v="10125" actId="1076"/>
          <ac:picMkLst>
            <pc:docMk/>
            <pc:sldMk cId="3139187565" sldId="341"/>
            <ac:picMk id="2" creationId="{F2CA3575-6A98-4E60-8511-47B449A0CC5E}"/>
          </ac:picMkLst>
        </pc:picChg>
        <pc:picChg chg="del">
          <ac:chgData name="park ga youn" userId="e8e70111e1901dad" providerId="LiveId" clId="{C2C13484-EB21-49BC-AEA5-619CACEA5D7A}" dt="2020-07-16T05:33:45.833" v="9937" actId="478"/>
          <ac:picMkLst>
            <pc:docMk/>
            <pc:sldMk cId="3139187565" sldId="341"/>
            <ac:picMk id="4" creationId="{85CE7979-63C8-4C35-934C-852869471FE8}"/>
          </ac:picMkLst>
        </pc:picChg>
        <pc:picChg chg="add mod">
          <ac:chgData name="park ga youn" userId="e8e70111e1901dad" providerId="LiveId" clId="{C2C13484-EB21-49BC-AEA5-619CACEA5D7A}" dt="2020-07-13T08:35:57.475" v="143"/>
          <ac:picMkLst>
            <pc:docMk/>
            <pc:sldMk cId="3139187565" sldId="341"/>
            <ac:picMk id="8" creationId="{15606F5E-D82F-4339-9770-835A51E49096}"/>
          </ac:picMkLst>
        </pc:picChg>
      </pc:sldChg>
      <pc:sldChg chg="delSp modSp add mod">
        <pc:chgData name="park ga youn" userId="e8e70111e1901dad" providerId="LiveId" clId="{C2C13484-EB21-49BC-AEA5-619CACEA5D7A}" dt="2020-07-17T02:25:53.437" v="12309" actId="14100"/>
        <pc:sldMkLst>
          <pc:docMk/>
          <pc:sldMk cId="3699689638" sldId="342"/>
        </pc:sldMkLst>
        <pc:spChg chg="del">
          <ac:chgData name="park ga youn" userId="e8e70111e1901dad" providerId="LiveId" clId="{C2C13484-EB21-49BC-AEA5-619CACEA5D7A}" dt="2020-07-15T08:12:24.002" v="5238" actId="478"/>
          <ac:spMkLst>
            <pc:docMk/>
            <pc:sldMk cId="3699689638" sldId="342"/>
            <ac:spMk id="15" creationId="{423E2578-1090-43F1-ACBB-2A4BCA754848}"/>
          </ac:spMkLst>
        </pc:spChg>
        <pc:spChg chg="del">
          <ac:chgData name="park ga youn" userId="e8e70111e1901dad" providerId="LiveId" clId="{C2C13484-EB21-49BC-AEA5-619CACEA5D7A}" dt="2020-07-15T08:12:23.279" v="5237" actId="478"/>
          <ac:spMkLst>
            <pc:docMk/>
            <pc:sldMk cId="3699689638" sldId="342"/>
            <ac:spMk id="16" creationId="{85409609-8DBD-4E1E-B70B-6323171CF5EA}"/>
          </ac:spMkLst>
        </pc:spChg>
        <pc:spChg chg="mod">
          <ac:chgData name="park ga youn" userId="e8e70111e1901dad" providerId="LiveId" clId="{C2C13484-EB21-49BC-AEA5-619CACEA5D7A}" dt="2020-07-16T02:58:30.414" v="9101" actId="14861"/>
          <ac:spMkLst>
            <pc:docMk/>
            <pc:sldMk cId="3699689638" sldId="342"/>
            <ac:spMk id="17" creationId="{940177D6-A5F1-4284-8978-37F0D38D4595}"/>
          </ac:spMkLst>
        </pc:spChg>
        <pc:spChg chg="mod">
          <ac:chgData name="park ga youn" userId="e8e70111e1901dad" providerId="LiveId" clId="{C2C13484-EB21-49BC-AEA5-619CACEA5D7A}" dt="2020-07-16T02:58:30.414" v="9101" actId="14861"/>
          <ac:spMkLst>
            <pc:docMk/>
            <pc:sldMk cId="3699689638" sldId="342"/>
            <ac:spMk id="19" creationId="{D1080A26-DF8C-4B88-9B11-7CC9412789CC}"/>
          </ac:spMkLst>
        </pc:spChg>
        <pc:spChg chg="mod">
          <ac:chgData name="park ga youn" userId="e8e70111e1901dad" providerId="LiveId" clId="{C2C13484-EB21-49BC-AEA5-619CACEA5D7A}" dt="2020-07-16T02:58:30.414" v="9101" actId="14861"/>
          <ac:spMkLst>
            <pc:docMk/>
            <pc:sldMk cId="3699689638" sldId="342"/>
            <ac:spMk id="20" creationId="{86632599-3C16-44FF-A60F-29AAD9C6D2E9}"/>
          </ac:spMkLst>
        </pc:spChg>
        <pc:spChg chg="mod">
          <ac:chgData name="park ga youn" userId="e8e70111e1901dad" providerId="LiveId" clId="{C2C13484-EB21-49BC-AEA5-619CACEA5D7A}" dt="2020-07-16T02:58:30.414" v="9101" actId="14861"/>
          <ac:spMkLst>
            <pc:docMk/>
            <pc:sldMk cId="3699689638" sldId="342"/>
            <ac:spMk id="21" creationId="{E6C90449-9723-48F4-9DD9-817D9007E7AD}"/>
          </ac:spMkLst>
        </pc:spChg>
        <pc:grpChg chg="mod">
          <ac:chgData name="park ga youn" userId="e8e70111e1901dad" providerId="LiveId" clId="{C2C13484-EB21-49BC-AEA5-619CACEA5D7A}" dt="2020-07-15T08:12:43.171" v="5249" actId="1076"/>
          <ac:grpSpMkLst>
            <pc:docMk/>
            <pc:sldMk cId="3699689638" sldId="342"/>
            <ac:grpSpMk id="22" creationId="{EAA0A1DB-E38D-470C-8D02-CE895AAF36F6}"/>
          </ac:grpSpMkLst>
        </pc:grpChg>
        <pc:graphicFrameChg chg="del">
          <ac:chgData name="park ga youn" userId="e8e70111e1901dad" providerId="LiveId" clId="{C2C13484-EB21-49BC-AEA5-619CACEA5D7A}" dt="2020-07-16T02:49:48.112" v="9007" actId="478"/>
          <ac:graphicFrameMkLst>
            <pc:docMk/>
            <pc:sldMk cId="3699689638" sldId="342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25:53.437" v="12309" actId="14100"/>
          <ac:graphicFrameMkLst>
            <pc:docMk/>
            <pc:sldMk cId="3699689638" sldId="342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5T08:12:22.959" v="5236" actId="478"/>
          <ac:picMkLst>
            <pc:docMk/>
            <pc:sldMk cId="3699689638" sldId="342"/>
            <ac:picMk id="5" creationId="{A129B793-FA08-48AD-B94E-97243B31F883}"/>
          </ac:picMkLst>
        </pc:picChg>
        <pc:picChg chg="mod ord">
          <ac:chgData name="park ga youn" userId="e8e70111e1901dad" providerId="LiveId" clId="{C2C13484-EB21-49BC-AEA5-619CACEA5D7A}" dt="2020-07-15T08:12:45.048" v="5250" actId="1076"/>
          <ac:picMkLst>
            <pc:docMk/>
            <pc:sldMk cId="3699689638" sldId="342"/>
            <ac:picMk id="6" creationId="{A2234FB6-5854-46FE-977F-A26B90832CA2}"/>
          </ac:picMkLst>
        </pc:pic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3562592262" sldId="343"/>
        </pc:sldMkLst>
        <pc:spChg chg="add mod">
          <ac:chgData name="park ga youn" userId="e8e70111e1901dad" providerId="LiveId" clId="{C2C13484-EB21-49BC-AEA5-619CACEA5D7A}" dt="2020-07-17T02:32:03.630" v="12546" actId="1076"/>
          <ac:spMkLst>
            <pc:docMk/>
            <pc:sldMk cId="3562592262" sldId="343"/>
            <ac:spMk id="13" creationId="{0369CA92-82E1-410E-9740-6904F4F0589E}"/>
          </ac:spMkLst>
        </pc:spChg>
        <pc:spChg chg="del">
          <ac:chgData name="park ga youn" userId="e8e70111e1901dad" providerId="LiveId" clId="{C2C13484-EB21-49BC-AEA5-619CACEA5D7A}" dt="2020-07-16T01:10:59.240" v="6207" actId="478"/>
          <ac:spMkLst>
            <pc:docMk/>
            <pc:sldMk cId="3562592262" sldId="343"/>
            <ac:spMk id="15" creationId="{146A9695-E063-4D08-B289-016CC673107C}"/>
          </ac:spMkLst>
        </pc:spChg>
        <pc:spChg chg="add mod">
          <ac:chgData name="park ga youn" userId="e8e70111e1901dad" providerId="LiveId" clId="{C2C13484-EB21-49BC-AEA5-619CACEA5D7A}" dt="2020-07-17T02:32:03.630" v="12546" actId="1076"/>
          <ac:spMkLst>
            <pc:docMk/>
            <pc:sldMk cId="3562592262" sldId="343"/>
            <ac:spMk id="15" creationId="{39086074-2829-431C-9363-E82114CD681C}"/>
          </ac:spMkLst>
        </pc:spChg>
        <pc:spChg chg="mod">
          <ac:chgData name="park ga youn" userId="e8e70111e1901dad" providerId="LiveId" clId="{C2C13484-EB21-49BC-AEA5-619CACEA5D7A}" dt="2020-07-16T01:15:21.734" v="6498"/>
          <ac:spMkLst>
            <pc:docMk/>
            <pc:sldMk cId="3562592262" sldId="343"/>
            <ac:spMk id="17" creationId="{99E2E2C6-C1DB-4ACA-9310-8405B7642385}"/>
          </ac:spMkLst>
        </pc:spChg>
        <pc:spChg chg="mod">
          <ac:chgData name="park ga youn" userId="e8e70111e1901dad" providerId="LiveId" clId="{C2C13484-EB21-49BC-AEA5-619CACEA5D7A}" dt="2020-07-16T01:15:21.734" v="6498"/>
          <ac:spMkLst>
            <pc:docMk/>
            <pc:sldMk cId="3562592262" sldId="343"/>
            <ac:spMk id="19" creationId="{A42A19F9-EB22-4393-9A96-1BCAF6F95FDA}"/>
          </ac:spMkLst>
        </pc:spChg>
        <pc:spChg chg="add mod">
          <ac:chgData name="park ga youn" userId="e8e70111e1901dad" providerId="LiveId" clId="{C2C13484-EB21-49BC-AEA5-619CACEA5D7A}" dt="2020-07-17T02:32:17.071" v="12551" actId="6549"/>
          <ac:spMkLst>
            <pc:docMk/>
            <pc:sldMk cId="3562592262" sldId="343"/>
            <ac:spMk id="20" creationId="{034CE407-32A4-4D69-B377-4DAD681F5D8E}"/>
          </ac:spMkLst>
        </pc:spChg>
        <pc:spChg chg="del">
          <ac:chgData name="park ga youn" userId="e8e70111e1901dad" providerId="LiveId" clId="{C2C13484-EB21-49BC-AEA5-619CACEA5D7A}" dt="2020-07-16T01:10:59.702" v="6208" actId="478"/>
          <ac:spMkLst>
            <pc:docMk/>
            <pc:sldMk cId="3562592262" sldId="343"/>
            <ac:spMk id="21" creationId="{37C807E2-0C06-4987-B5F2-ECC3A4F8BDF0}"/>
          </ac:spMkLst>
        </pc:spChg>
        <pc:spChg chg="add mod">
          <ac:chgData name="park ga youn" userId="e8e70111e1901dad" providerId="LiveId" clId="{C2C13484-EB21-49BC-AEA5-619CACEA5D7A}" dt="2020-07-17T02:32:14.810" v="12550" actId="1076"/>
          <ac:spMkLst>
            <pc:docMk/>
            <pc:sldMk cId="3562592262" sldId="343"/>
            <ac:spMk id="21" creationId="{C659BBFE-DB32-46DD-BCE2-63039BF1DB89}"/>
          </ac:spMkLst>
        </pc:spChg>
        <pc:spChg chg="mod">
          <ac:chgData name="park ga youn" userId="e8e70111e1901dad" providerId="LiveId" clId="{C2C13484-EB21-49BC-AEA5-619CACEA5D7A}" dt="2020-07-17T02:31:56.899" v="12545"/>
          <ac:spMkLst>
            <pc:docMk/>
            <pc:sldMk cId="3562592262" sldId="343"/>
            <ac:spMk id="23" creationId="{5F25CACC-CCF9-4110-8A18-37A9B3615714}"/>
          </ac:spMkLst>
        </pc:spChg>
        <pc:spChg chg="mod">
          <ac:chgData name="park ga youn" userId="e8e70111e1901dad" providerId="LiveId" clId="{C2C13484-EB21-49BC-AEA5-619CACEA5D7A}" dt="2020-07-17T02:31:56.899" v="12545"/>
          <ac:spMkLst>
            <pc:docMk/>
            <pc:sldMk cId="3562592262" sldId="343"/>
            <ac:spMk id="24" creationId="{56615D76-E4B8-4429-8F64-252B9517769B}"/>
          </ac:spMkLst>
        </pc:spChg>
        <pc:spChg chg="add mod">
          <ac:chgData name="park ga youn" userId="e8e70111e1901dad" providerId="LiveId" clId="{C2C13484-EB21-49BC-AEA5-619CACEA5D7A}" dt="2020-07-17T02:32:03.630" v="12546" actId="1076"/>
          <ac:spMkLst>
            <pc:docMk/>
            <pc:sldMk cId="3562592262" sldId="343"/>
            <ac:spMk id="25" creationId="{8166FA8A-96CD-441A-9F5F-D91F8B444084}"/>
          </ac:spMkLst>
        </pc:spChg>
        <pc:spChg chg="add mod">
          <ac:chgData name="park ga youn" userId="e8e70111e1901dad" providerId="LiveId" clId="{C2C13484-EB21-49BC-AEA5-619CACEA5D7A}" dt="2020-07-17T02:32:03.630" v="12546" actId="1076"/>
          <ac:spMkLst>
            <pc:docMk/>
            <pc:sldMk cId="3562592262" sldId="343"/>
            <ac:spMk id="26" creationId="{0082A036-3E0D-4EFB-9202-4CE6EB833C74}"/>
          </ac:spMkLst>
        </pc:spChg>
        <pc:spChg chg="mod">
          <ac:chgData name="park ga youn" userId="e8e70111e1901dad" providerId="LiveId" clId="{C2C13484-EB21-49BC-AEA5-619CACEA5D7A}" dt="2020-07-16T02:57:03.336" v="9086" actId="14861"/>
          <ac:spMkLst>
            <pc:docMk/>
            <pc:sldMk cId="3562592262" sldId="343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7:03.336" v="9086" actId="14861"/>
          <ac:spMkLst>
            <pc:docMk/>
            <pc:sldMk cId="3562592262" sldId="343"/>
            <ac:spMk id="28" creationId="{BD9F2F9D-F7D9-49AD-8E13-EC0B73EB0BF5}"/>
          </ac:spMkLst>
        </pc:spChg>
        <pc:spChg chg="add del mod">
          <ac:chgData name="park ga youn" userId="e8e70111e1901dad" providerId="LiveId" clId="{C2C13484-EB21-49BC-AEA5-619CACEA5D7A}" dt="2020-07-17T02:32:36.425" v="12555" actId="478"/>
          <ac:spMkLst>
            <pc:docMk/>
            <pc:sldMk cId="3562592262" sldId="343"/>
            <ac:spMk id="29" creationId="{916136B3-15F7-47F0-BDD1-DD9F0D3C4B50}"/>
          </ac:spMkLst>
        </pc:spChg>
        <pc:spChg chg="del">
          <ac:chgData name="park ga youn" userId="e8e70111e1901dad" providerId="LiveId" clId="{C2C13484-EB21-49BC-AEA5-619CACEA5D7A}" dt="2020-07-16T01:11:01.924" v="6210" actId="478"/>
          <ac:spMkLst>
            <pc:docMk/>
            <pc:sldMk cId="3562592262" sldId="343"/>
            <ac:spMk id="29" creationId="{CE83B5D5-5315-4992-83E7-4F061CFE8013}"/>
          </ac:spMkLst>
        </pc:spChg>
        <pc:spChg chg="del">
          <ac:chgData name="park ga youn" userId="e8e70111e1901dad" providerId="LiveId" clId="{C2C13484-EB21-49BC-AEA5-619CACEA5D7A}" dt="2020-07-16T01:11:05.544" v="6212" actId="478"/>
          <ac:spMkLst>
            <pc:docMk/>
            <pc:sldMk cId="3562592262" sldId="343"/>
            <ac:spMk id="30" creationId="{7C7DFF80-4899-470F-BE7D-BF1C6EA552E2}"/>
          </ac:spMkLst>
        </pc:spChg>
        <pc:spChg chg="add del mod">
          <ac:chgData name="park ga youn" userId="e8e70111e1901dad" providerId="LiveId" clId="{C2C13484-EB21-49BC-AEA5-619CACEA5D7A}" dt="2020-07-17T02:32:34.020" v="12553" actId="478"/>
          <ac:spMkLst>
            <pc:docMk/>
            <pc:sldMk cId="3562592262" sldId="343"/>
            <ac:spMk id="30" creationId="{A948DD1C-9DF5-435B-B5DB-8A5976845A65}"/>
          </ac:spMkLst>
        </pc:spChg>
        <pc:spChg chg="del">
          <ac:chgData name="park ga youn" userId="e8e70111e1901dad" providerId="LiveId" clId="{C2C13484-EB21-49BC-AEA5-619CACEA5D7A}" dt="2020-07-16T01:11:02.843" v="6211" actId="478"/>
          <ac:spMkLst>
            <pc:docMk/>
            <pc:sldMk cId="3562592262" sldId="343"/>
            <ac:spMk id="31" creationId="{133EAEEA-67A5-448E-8690-701BDD37208A}"/>
          </ac:spMkLst>
        </pc:spChg>
        <pc:spChg chg="add mod">
          <ac:chgData name="park ga youn" userId="e8e70111e1901dad" providerId="LiveId" clId="{C2C13484-EB21-49BC-AEA5-619CACEA5D7A}" dt="2020-07-17T02:32:42.936" v="12556" actId="1076"/>
          <ac:spMkLst>
            <pc:docMk/>
            <pc:sldMk cId="3562592262" sldId="343"/>
            <ac:spMk id="31" creationId="{D3F85B8D-2B91-4F89-B9FB-6FC7E50476E3}"/>
          </ac:spMkLst>
        </pc:spChg>
        <pc:spChg chg="add mod">
          <ac:chgData name="park ga youn" userId="e8e70111e1901dad" providerId="LiveId" clId="{C2C13484-EB21-49BC-AEA5-619CACEA5D7A}" dt="2020-07-17T02:33:11.846" v="12597" actId="207"/>
          <ac:spMkLst>
            <pc:docMk/>
            <pc:sldMk cId="3562592262" sldId="343"/>
            <ac:spMk id="32" creationId="{EA220353-8406-422D-85F3-8880B7117E75}"/>
          </ac:spMkLst>
        </pc:spChg>
        <pc:spChg chg="add mod">
          <ac:chgData name="park ga youn" userId="e8e70111e1901dad" providerId="LiveId" clId="{C2C13484-EB21-49BC-AEA5-619CACEA5D7A}" dt="2020-07-17T02:32:42.936" v="12556" actId="1076"/>
          <ac:spMkLst>
            <pc:docMk/>
            <pc:sldMk cId="3562592262" sldId="343"/>
            <ac:spMk id="33" creationId="{A8C17832-8FFA-46F5-B7F2-7E5DB69A7BC0}"/>
          </ac:spMkLst>
        </pc:spChg>
        <pc:spChg chg="mod">
          <ac:chgData name="park ga youn" userId="e8e70111e1901dad" providerId="LiveId" clId="{C2C13484-EB21-49BC-AEA5-619CACEA5D7A}" dt="2020-07-16T02:57:03.336" v="9086" actId="14861"/>
          <ac:spMkLst>
            <pc:docMk/>
            <pc:sldMk cId="3562592262" sldId="343"/>
            <ac:spMk id="34" creationId="{41742520-2E87-4938-928D-4FA5328F0D10}"/>
          </ac:spMkLst>
        </pc:spChg>
        <pc:spChg chg="add mod">
          <ac:chgData name="park ga youn" userId="e8e70111e1901dad" providerId="LiveId" clId="{C2C13484-EB21-49BC-AEA5-619CACEA5D7A}" dt="2020-07-17T02:33:08.889" v="12596" actId="1037"/>
          <ac:spMkLst>
            <pc:docMk/>
            <pc:sldMk cId="3562592262" sldId="343"/>
            <ac:spMk id="35" creationId="{A0F158DA-A774-4A23-A056-F08E77AA8BEF}"/>
          </ac:spMkLst>
        </pc:spChg>
        <pc:spChg chg="del">
          <ac:chgData name="park ga youn" userId="e8e70111e1901dad" providerId="LiveId" clId="{C2C13484-EB21-49BC-AEA5-619CACEA5D7A}" dt="2020-07-16T01:11:01.035" v="6209" actId="478"/>
          <ac:spMkLst>
            <pc:docMk/>
            <pc:sldMk cId="3562592262" sldId="343"/>
            <ac:spMk id="35" creationId="{BB891855-FDC1-4DC2-B02F-1798C062F25F}"/>
          </ac:spMkLst>
        </pc:spChg>
        <pc:spChg chg="add mod">
          <ac:chgData name="park ga youn" userId="e8e70111e1901dad" providerId="LiveId" clId="{C2C13484-EB21-49BC-AEA5-619CACEA5D7A}" dt="2020-07-17T02:32:49.489" v="12572"/>
          <ac:spMkLst>
            <pc:docMk/>
            <pc:sldMk cId="3562592262" sldId="343"/>
            <ac:spMk id="36" creationId="{E2D3F885-A2A6-4068-A1DA-7239E93D29F4}"/>
          </ac:spMkLst>
        </pc:spChg>
        <pc:grpChg chg="add mod">
          <ac:chgData name="park ga youn" userId="e8e70111e1901dad" providerId="LiveId" clId="{C2C13484-EB21-49BC-AEA5-619CACEA5D7A}" dt="2020-07-16T01:15:21.734" v="6498"/>
          <ac:grpSpMkLst>
            <pc:docMk/>
            <pc:sldMk cId="3562592262" sldId="343"/>
            <ac:grpSpMk id="16" creationId="{A777947D-6F5E-4D5B-A025-3CDE4D96D55F}"/>
          </ac:grpSpMkLst>
        </pc:grpChg>
        <pc:grpChg chg="add mod">
          <ac:chgData name="park ga youn" userId="e8e70111e1901dad" providerId="LiveId" clId="{C2C13484-EB21-49BC-AEA5-619CACEA5D7A}" dt="2020-07-17T02:32:03.630" v="12546" actId="1076"/>
          <ac:grpSpMkLst>
            <pc:docMk/>
            <pc:sldMk cId="3562592262" sldId="343"/>
            <ac:grpSpMk id="22" creationId="{2AD5BFA7-1597-48A6-BD77-A6F8CC3E5034}"/>
          </ac:grpSpMkLst>
        </pc:grpChg>
        <pc:graphicFrameChg chg="mod modGraphic">
          <ac:chgData name="park ga youn" userId="e8e70111e1901dad" providerId="LiveId" clId="{C2C13484-EB21-49BC-AEA5-619CACEA5D7A}" dt="2020-07-16T02:20:38.602" v="7715" actId="20577"/>
          <ac:graphicFrameMkLst>
            <pc:docMk/>
            <pc:sldMk cId="3562592262" sldId="343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2:32:20.752" v="12552" actId="14100"/>
          <ac:graphicFrameMkLst>
            <pc:docMk/>
            <pc:sldMk cId="3562592262" sldId="343"/>
            <ac:graphicFrameMk id="18" creationId="{F4F260CA-59D9-4FF1-95FA-1DF7FCC6938A}"/>
          </ac:graphicFrameMkLst>
        </pc:graphicFrameChg>
        <pc:picChg chg="add del mod ord">
          <ac:chgData name="park ga youn" userId="e8e70111e1901dad" providerId="LiveId" clId="{C2C13484-EB21-49BC-AEA5-619CACEA5D7A}" dt="2020-07-16T02:17:29.956" v="7604" actId="478"/>
          <ac:picMkLst>
            <pc:docMk/>
            <pc:sldMk cId="3562592262" sldId="343"/>
            <ac:picMk id="2" creationId="{0608644D-A91E-4D2C-8C88-1EC509AD6E54}"/>
          </ac:picMkLst>
        </pc:picChg>
        <pc:picChg chg="add mod ord">
          <ac:chgData name="park ga youn" userId="e8e70111e1901dad" providerId="LiveId" clId="{C2C13484-EB21-49BC-AEA5-619CACEA5D7A}" dt="2020-07-17T02:32:07.618" v="12547" actId="14100"/>
          <ac:picMkLst>
            <pc:docMk/>
            <pc:sldMk cId="3562592262" sldId="343"/>
            <ac:picMk id="3" creationId="{17EF65BA-B76B-49CD-B613-3110BF2E04D7}"/>
          </ac:picMkLst>
        </pc:picChg>
        <pc:picChg chg="del">
          <ac:chgData name="park ga youn" userId="e8e70111e1901dad" providerId="LiveId" clId="{C2C13484-EB21-49BC-AEA5-619CACEA5D7A}" dt="2020-07-15T08:32:39.929" v="5627" actId="478"/>
          <ac:picMkLst>
            <pc:docMk/>
            <pc:sldMk cId="3562592262" sldId="343"/>
            <ac:picMk id="4" creationId="{E145900E-83E6-4B04-9D50-AB4B535CA3CB}"/>
          </ac:picMkLst>
        </pc:picChg>
      </pc:sldChg>
      <pc:sldChg chg="modSp add del mod">
        <pc:chgData name="park ga youn" userId="e8e70111e1901dad" providerId="LiveId" clId="{C2C13484-EB21-49BC-AEA5-619CACEA5D7A}" dt="2020-07-15T08:31:05.373" v="5594" actId="47"/>
        <pc:sldMkLst>
          <pc:docMk/>
          <pc:sldMk cId="4242690654" sldId="343"/>
        </pc:sldMkLst>
        <pc:spChg chg="mod">
          <ac:chgData name="park ga youn" userId="e8e70111e1901dad" providerId="LiveId" clId="{C2C13484-EB21-49BC-AEA5-619CACEA5D7A}" dt="2020-07-15T08:25:17.153" v="5555" actId="2711"/>
          <ac:spMkLst>
            <pc:docMk/>
            <pc:sldMk cId="4242690654" sldId="343"/>
            <ac:spMk id="12" creationId="{583D48F8-4F01-AD4E-A01E-24704480ABCE}"/>
          </ac:spMkLst>
        </pc:spChg>
        <pc:spChg chg="mod">
          <ac:chgData name="park ga youn" userId="e8e70111e1901dad" providerId="LiveId" clId="{C2C13484-EB21-49BC-AEA5-619CACEA5D7A}" dt="2020-07-15T08:25:17.153" v="5555" actId="2711"/>
          <ac:spMkLst>
            <pc:docMk/>
            <pc:sldMk cId="4242690654" sldId="343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5T08:25:17.153" v="5555" actId="2711"/>
          <ac:spMkLst>
            <pc:docMk/>
            <pc:sldMk cId="4242690654" sldId="343"/>
            <ac:spMk id="32" creationId="{8D1A47A9-489C-2D4E-876A-F642C3C6D073}"/>
          </ac:spMkLst>
        </pc:sp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1997194547" sldId="344"/>
        </pc:sldMkLst>
        <pc:spChg chg="mod">
          <ac:chgData name="park ga youn" userId="e8e70111e1901dad" providerId="LiveId" clId="{C2C13484-EB21-49BC-AEA5-619CACEA5D7A}" dt="2020-07-16T01:52:28.907" v="6519"/>
          <ac:spMkLst>
            <pc:docMk/>
            <pc:sldMk cId="1997194547" sldId="344"/>
            <ac:spMk id="20" creationId="{54969A42-A4D0-48EB-8828-D43205AB4CDD}"/>
          </ac:spMkLst>
        </pc:spChg>
        <pc:spChg chg="mod">
          <ac:chgData name="park ga youn" userId="e8e70111e1901dad" providerId="LiveId" clId="{C2C13484-EB21-49BC-AEA5-619CACEA5D7A}" dt="2020-07-16T01:52:28.907" v="6519"/>
          <ac:spMkLst>
            <pc:docMk/>
            <pc:sldMk cId="1997194547" sldId="344"/>
            <ac:spMk id="21" creationId="{1DA6C8CC-7F1D-4C1F-A741-76658DC0447E}"/>
          </ac:spMkLst>
        </pc:spChg>
        <pc:spChg chg="add mod">
          <ac:chgData name="park ga youn" userId="e8e70111e1901dad" providerId="LiveId" clId="{C2C13484-EB21-49BC-AEA5-619CACEA5D7A}" dt="2020-07-16T01:57:21.911" v="7210" actId="20577"/>
          <ac:spMkLst>
            <pc:docMk/>
            <pc:sldMk cId="1997194547" sldId="344"/>
            <ac:spMk id="22" creationId="{E0E39C94-B24C-44DE-994C-0FEFD9FD84B9}"/>
          </ac:spMkLst>
        </pc:spChg>
        <pc:spChg chg="del">
          <ac:chgData name="park ga youn" userId="e8e70111e1901dad" providerId="LiveId" clId="{C2C13484-EB21-49BC-AEA5-619CACEA5D7A}" dt="2020-07-16T01:17:40.415" v="6508" actId="478"/>
          <ac:spMkLst>
            <pc:docMk/>
            <pc:sldMk cId="1997194547" sldId="344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6:52.274" v="9085" actId="14861"/>
          <ac:spMkLst>
            <pc:docMk/>
            <pc:sldMk cId="1997194547" sldId="344"/>
            <ac:spMk id="28" creationId="{BD9F2F9D-F7D9-49AD-8E13-EC0B73EB0BF5}"/>
          </ac:spMkLst>
        </pc:spChg>
        <pc:spChg chg="del">
          <ac:chgData name="park ga youn" userId="e8e70111e1901dad" providerId="LiveId" clId="{C2C13484-EB21-49BC-AEA5-619CACEA5D7A}" dt="2020-07-16T01:17:38.784" v="6507" actId="478"/>
          <ac:spMkLst>
            <pc:docMk/>
            <pc:sldMk cId="1997194547" sldId="344"/>
            <ac:spMk id="34" creationId="{41742520-2E87-4938-928D-4FA5328F0D10}"/>
          </ac:spMkLst>
        </pc:spChg>
        <pc:grpChg chg="add del mod">
          <ac:chgData name="park ga youn" userId="e8e70111e1901dad" providerId="LiveId" clId="{C2C13484-EB21-49BC-AEA5-619CACEA5D7A}" dt="2020-07-16T01:52:36.651" v="6523" actId="21"/>
          <ac:grpSpMkLst>
            <pc:docMk/>
            <pc:sldMk cId="1997194547" sldId="344"/>
            <ac:grpSpMk id="15" creationId="{F3014BF9-91F7-43B4-94EE-F6E8C8B999E3}"/>
          </ac:grpSpMkLst>
        </pc:grpChg>
        <pc:graphicFrameChg chg="del mod">
          <ac:chgData name="park ga youn" userId="e8e70111e1901dad" providerId="LiveId" clId="{C2C13484-EB21-49BC-AEA5-619CACEA5D7A}" dt="2020-07-16T02:50:08.071" v="9010" actId="478"/>
          <ac:graphicFrameMkLst>
            <pc:docMk/>
            <pc:sldMk cId="1997194547" sldId="34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1:53:44.710" v="6698"/>
          <ac:graphicFrameMkLst>
            <pc:docMk/>
            <pc:sldMk cId="1997194547" sldId="34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1:17:10.956" v="6500" actId="478"/>
          <ac:picMkLst>
            <pc:docMk/>
            <pc:sldMk cId="1997194547" sldId="344"/>
            <ac:picMk id="2" creationId="{0608644D-A91E-4D2C-8C88-1EC509AD6E54}"/>
          </ac:picMkLst>
        </pc:picChg>
        <pc:picChg chg="add mod ord">
          <ac:chgData name="park ga youn" userId="e8e70111e1901dad" providerId="LiveId" clId="{C2C13484-EB21-49BC-AEA5-619CACEA5D7A}" dt="2020-07-16T01:17:34.028" v="6506" actId="167"/>
          <ac:picMkLst>
            <pc:docMk/>
            <pc:sldMk cId="1997194547" sldId="344"/>
            <ac:picMk id="3" creationId="{4D13B536-B929-4CF2-BA21-51B232A22459}"/>
          </ac:picMkLst>
        </pc:picChg>
        <pc:picChg chg="add del mod">
          <ac:chgData name="park ga youn" userId="e8e70111e1901dad" providerId="LiveId" clId="{C2C13484-EB21-49BC-AEA5-619CACEA5D7A}" dt="2020-07-16T01:52:24.849" v="6518" actId="478"/>
          <ac:picMkLst>
            <pc:docMk/>
            <pc:sldMk cId="1997194547" sldId="344"/>
            <ac:picMk id="4" creationId="{1B582270-6D80-4D7C-950E-C3B81005963B}"/>
          </ac:picMkLst>
        </pc:picChg>
      </pc:sldChg>
      <pc:sldChg chg="delSp modSp add del mod">
        <pc:chgData name="park ga youn" userId="e8e70111e1901dad" providerId="LiveId" clId="{C2C13484-EB21-49BC-AEA5-619CACEA5D7A}" dt="2020-07-15T08:31:06.092" v="5595" actId="47"/>
        <pc:sldMkLst>
          <pc:docMk/>
          <pc:sldMk cId="3020219260" sldId="344"/>
        </pc:sldMkLst>
        <pc:graphicFrameChg chg="modGraphic">
          <ac:chgData name="park ga youn" userId="e8e70111e1901dad" providerId="LiveId" clId="{C2C13484-EB21-49BC-AEA5-619CACEA5D7A}" dt="2020-07-15T08:30:40.137" v="5592" actId="20577"/>
          <ac:graphicFrameMkLst>
            <pc:docMk/>
            <pc:sldMk cId="3020219260" sldId="344"/>
            <ac:graphicFrameMk id="11" creationId="{FB285770-6851-4487-96CA-4622EFDD7E9E}"/>
          </ac:graphicFrameMkLst>
        </pc:graphicFrameChg>
        <pc:graphicFrameChg chg="modGraphic">
          <ac:chgData name="park ga youn" userId="e8e70111e1901dad" providerId="LiveId" clId="{C2C13484-EB21-49BC-AEA5-619CACEA5D7A}" dt="2020-07-15T08:25:42.870" v="5561" actId="14734"/>
          <ac:graphicFrameMkLst>
            <pc:docMk/>
            <pc:sldMk cId="3020219260" sldId="34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5T08:30:43.606" v="5593" actId="478"/>
          <ac:picMkLst>
            <pc:docMk/>
            <pc:sldMk cId="3020219260" sldId="344"/>
            <ac:picMk id="4" creationId="{E145900E-83E6-4B04-9D50-AB4B535CA3CB}"/>
          </ac:picMkLst>
        </pc:pic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2152980212" sldId="345"/>
        </pc:sldMkLst>
        <pc:spChg chg="mod">
          <ac:chgData name="park ga youn" userId="e8e70111e1901dad" providerId="LiveId" clId="{C2C13484-EB21-49BC-AEA5-619CACEA5D7A}" dt="2020-07-16T01:52:40.414" v="6524"/>
          <ac:spMkLst>
            <pc:docMk/>
            <pc:sldMk cId="2152980212" sldId="345"/>
            <ac:spMk id="13" creationId="{57806F1C-8E1C-428B-9DA1-8B9F9ABD2AA9}"/>
          </ac:spMkLst>
        </pc:spChg>
        <pc:spChg chg="mod">
          <ac:chgData name="park ga youn" userId="e8e70111e1901dad" providerId="LiveId" clId="{C2C13484-EB21-49BC-AEA5-619CACEA5D7A}" dt="2020-07-16T01:52:40.414" v="6524"/>
          <ac:spMkLst>
            <pc:docMk/>
            <pc:sldMk cId="2152980212" sldId="345"/>
            <ac:spMk id="15" creationId="{330DC888-5EB4-48B1-A81E-6C8853A31924}"/>
          </ac:spMkLst>
        </pc:spChg>
        <pc:spChg chg="add del mod">
          <ac:chgData name="park ga youn" userId="e8e70111e1901dad" providerId="LiveId" clId="{C2C13484-EB21-49BC-AEA5-619CACEA5D7A}" dt="2020-07-16T01:54:18.462" v="6752" actId="478"/>
          <ac:spMkLst>
            <pc:docMk/>
            <pc:sldMk cId="2152980212" sldId="345"/>
            <ac:spMk id="20" creationId="{C9CB710A-DFF7-464D-A8B6-2980B61C76F3}"/>
          </ac:spMkLst>
        </pc:spChg>
        <pc:spChg chg="add mod">
          <ac:chgData name="park ga youn" userId="e8e70111e1901dad" providerId="LiveId" clId="{C2C13484-EB21-49BC-AEA5-619CACEA5D7A}" dt="2020-07-16T02:56:46.671" v="9084" actId="14861"/>
          <ac:spMkLst>
            <pc:docMk/>
            <pc:sldMk cId="2152980212" sldId="345"/>
            <ac:spMk id="21" creationId="{B05090E9-C4D5-4D8A-9089-C2C5D4A26B40}"/>
          </ac:spMkLst>
        </pc:spChg>
        <pc:spChg chg="add mod">
          <ac:chgData name="park ga youn" userId="e8e70111e1901dad" providerId="LiveId" clId="{C2C13484-EB21-49BC-AEA5-619CACEA5D7A}" dt="2020-07-16T01:57:42.220" v="7294" actId="20577"/>
          <ac:spMkLst>
            <pc:docMk/>
            <pc:sldMk cId="2152980212" sldId="345"/>
            <ac:spMk id="22" creationId="{148A62DC-3AFD-4919-BB5B-244BC97440F7}"/>
          </ac:spMkLst>
        </pc:spChg>
        <pc:spChg chg="mod">
          <ac:chgData name="park ga youn" userId="e8e70111e1901dad" providerId="LiveId" clId="{C2C13484-EB21-49BC-AEA5-619CACEA5D7A}" dt="2020-07-16T02:56:46.671" v="9084" actId="14861"/>
          <ac:spMkLst>
            <pc:docMk/>
            <pc:sldMk cId="2152980212" sldId="345"/>
            <ac:spMk id="28" creationId="{BD9F2F9D-F7D9-49AD-8E13-EC0B73EB0BF5}"/>
          </ac:spMkLst>
        </pc:spChg>
        <pc:grpChg chg="add mod">
          <ac:chgData name="park ga youn" userId="e8e70111e1901dad" providerId="LiveId" clId="{C2C13484-EB21-49BC-AEA5-619CACEA5D7A}" dt="2020-07-16T01:52:40.414" v="6524"/>
          <ac:grpSpMkLst>
            <pc:docMk/>
            <pc:sldMk cId="2152980212" sldId="345"/>
            <ac:grpSpMk id="12" creationId="{251FC842-E3C4-43A2-BD9D-65A259140E16}"/>
          </ac:grpSpMkLst>
        </pc:grpChg>
        <pc:grpChg chg="mod">
          <ac:chgData name="park ga youn" userId="e8e70111e1901dad" providerId="LiveId" clId="{C2C13484-EB21-49BC-AEA5-619CACEA5D7A}" dt="2020-07-16T01:52:59.779" v="6533" actId="1076"/>
          <ac:grpSpMkLst>
            <pc:docMk/>
            <pc:sldMk cId="2152980212" sldId="345"/>
            <ac:grpSpMk id="16" creationId="{A777947D-6F5E-4D5B-A025-3CDE4D96D55F}"/>
          </ac:grpSpMkLst>
        </pc:grpChg>
        <pc:graphicFrameChg chg="del mod modGraphic">
          <ac:chgData name="park ga youn" userId="e8e70111e1901dad" providerId="LiveId" clId="{C2C13484-EB21-49BC-AEA5-619CACEA5D7A}" dt="2020-07-16T02:50:11.805" v="9012" actId="478"/>
          <ac:graphicFrameMkLst>
            <pc:docMk/>
            <pc:sldMk cId="2152980212" sldId="345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1:54:35.932" v="6782" actId="20577"/>
          <ac:graphicFrameMkLst>
            <pc:docMk/>
            <pc:sldMk cId="2152980212" sldId="345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1:52:43.667" v="6526" actId="478"/>
          <ac:picMkLst>
            <pc:docMk/>
            <pc:sldMk cId="2152980212" sldId="345"/>
            <ac:picMk id="3" creationId="{4D13B536-B929-4CF2-BA21-51B232A22459}"/>
          </ac:picMkLst>
        </pc:picChg>
        <pc:picChg chg="mod ord">
          <ac:chgData name="park ga youn" userId="e8e70111e1901dad" providerId="LiveId" clId="{C2C13484-EB21-49BC-AEA5-619CACEA5D7A}" dt="2020-07-16T01:52:57.192" v="6532" actId="14861"/>
          <ac:picMkLst>
            <pc:docMk/>
            <pc:sldMk cId="2152980212" sldId="345"/>
            <ac:picMk id="4" creationId="{1B582270-6D80-4D7C-950E-C3B81005963B}"/>
          </ac:picMkLst>
        </pc:picChg>
      </pc:sldChg>
      <pc:sldChg chg="addSp delSp modSp add del mod ord">
        <pc:chgData name="park ga youn" userId="e8e70111e1901dad" providerId="LiveId" clId="{C2C13484-EB21-49BC-AEA5-619CACEA5D7A}" dt="2020-07-17T02:34:01.780" v="12599" actId="2696"/>
        <pc:sldMkLst>
          <pc:docMk/>
          <pc:sldMk cId="4182596193" sldId="346"/>
        </pc:sldMkLst>
        <pc:spChg chg="mod">
          <ac:chgData name="park ga youn" userId="e8e70111e1901dad" providerId="LiveId" clId="{C2C13484-EB21-49BC-AEA5-619CACEA5D7A}" dt="2020-07-16T02:56:41.328" v="9083" actId="14861"/>
          <ac:spMkLst>
            <pc:docMk/>
            <pc:sldMk cId="4182596193" sldId="346"/>
            <ac:spMk id="21" creationId="{B05090E9-C4D5-4D8A-9089-C2C5D4A26B40}"/>
          </ac:spMkLst>
        </pc:spChg>
        <pc:spChg chg="mod">
          <ac:chgData name="park ga youn" userId="e8e70111e1901dad" providerId="LiveId" clId="{C2C13484-EB21-49BC-AEA5-619CACEA5D7A}" dt="2020-07-16T01:59:12.291" v="7410" actId="20577"/>
          <ac:spMkLst>
            <pc:docMk/>
            <pc:sldMk cId="4182596193" sldId="346"/>
            <ac:spMk id="22" creationId="{148A62DC-3AFD-4919-BB5B-244BC97440F7}"/>
          </ac:spMkLst>
        </pc:spChg>
        <pc:spChg chg="mod">
          <ac:chgData name="park ga youn" userId="e8e70111e1901dad" providerId="LiveId" clId="{C2C13484-EB21-49BC-AEA5-619CACEA5D7A}" dt="2020-07-16T02:56:41.328" v="9083" actId="14861"/>
          <ac:spMkLst>
            <pc:docMk/>
            <pc:sldMk cId="4182596193" sldId="346"/>
            <ac:spMk id="28" creationId="{BD9F2F9D-F7D9-49AD-8E13-EC0B73EB0BF5}"/>
          </ac:spMkLst>
        </pc:spChg>
        <pc:grpChg chg="del">
          <ac:chgData name="park ga youn" userId="e8e70111e1901dad" providerId="LiveId" clId="{C2C13484-EB21-49BC-AEA5-619CACEA5D7A}" dt="2020-07-16T01:58:32.702" v="7301" actId="478"/>
          <ac:grpSpMkLst>
            <pc:docMk/>
            <pc:sldMk cId="4182596193" sldId="346"/>
            <ac:grpSpMk id="16" creationId="{A777947D-6F5E-4D5B-A025-3CDE4D96D55F}"/>
          </ac:grpSpMkLst>
        </pc:grpChg>
        <pc:graphicFrameChg chg="del mod modGraphic">
          <ac:chgData name="park ga youn" userId="e8e70111e1901dad" providerId="LiveId" clId="{C2C13484-EB21-49BC-AEA5-619CACEA5D7A}" dt="2020-07-16T02:50:15.543" v="9013" actId="478"/>
          <ac:graphicFrameMkLst>
            <pc:docMk/>
            <pc:sldMk cId="4182596193" sldId="34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1:59:27.008" v="7441" actId="20577"/>
          <ac:graphicFrameMkLst>
            <pc:docMk/>
            <pc:sldMk cId="4182596193" sldId="346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6T01:58:39.150" v="7304" actId="14861"/>
          <ac:picMkLst>
            <pc:docMk/>
            <pc:sldMk cId="4182596193" sldId="346"/>
            <ac:picMk id="2" creationId="{303C173E-7114-4E3D-A77C-B1F12F729C7C}"/>
          </ac:picMkLst>
        </pc:picChg>
        <pc:picChg chg="del">
          <ac:chgData name="park ga youn" userId="e8e70111e1901dad" providerId="LiveId" clId="{C2C13484-EB21-49BC-AEA5-619CACEA5D7A}" dt="2020-07-16T01:58:23.034" v="7296" actId="478"/>
          <ac:picMkLst>
            <pc:docMk/>
            <pc:sldMk cId="4182596193" sldId="346"/>
            <ac:picMk id="4" creationId="{1B582270-6D80-4D7C-950E-C3B81005963B}"/>
          </ac:picMkLst>
        </pc:pic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801678640" sldId="347"/>
        </pc:sldMkLst>
        <pc:spChg chg="mod">
          <ac:chgData name="park ga youn" userId="e8e70111e1901dad" providerId="LiveId" clId="{C2C13484-EB21-49BC-AEA5-619CACEA5D7A}" dt="2020-07-16T02:39:49.362" v="8473" actId="1076"/>
          <ac:spMkLst>
            <pc:docMk/>
            <pc:sldMk cId="801678640" sldId="347"/>
            <ac:spMk id="20" creationId="{034CE407-32A4-4D69-B377-4DAD681F5D8E}"/>
          </ac:spMkLst>
        </pc:spChg>
        <pc:spChg chg="mod">
          <ac:chgData name="park ga youn" userId="e8e70111e1901dad" providerId="LiveId" clId="{C2C13484-EB21-49BC-AEA5-619CACEA5D7A}" dt="2020-07-16T02:05:10.058" v="7518"/>
          <ac:spMkLst>
            <pc:docMk/>
            <pc:sldMk cId="801678640" sldId="347"/>
            <ac:spMk id="22" creationId="{73C91CAD-803C-454D-8293-3E789EFC8735}"/>
          </ac:spMkLst>
        </pc:spChg>
        <pc:spChg chg="mod">
          <ac:chgData name="park ga youn" userId="e8e70111e1901dad" providerId="LiveId" clId="{C2C13484-EB21-49BC-AEA5-619CACEA5D7A}" dt="2020-07-16T02:05:10.058" v="7518"/>
          <ac:spMkLst>
            <pc:docMk/>
            <pc:sldMk cId="801678640" sldId="347"/>
            <ac:spMk id="23" creationId="{99640745-7556-41F5-8D05-EA2AFE58DF8C}"/>
          </ac:spMkLst>
        </pc:spChg>
        <pc:spChg chg="mod">
          <ac:chgData name="park ga youn" userId="e8e70111e1901dad" providerId="LiveId" clId="{C2C13484-EB21-49BC-AEA5-619CACEA5D7A}" dt="2020-07-16T02:05:10.058" v="7518"/>
          <ac:spMkLst>
            <pc:docMk/>
            <pc:sldMk cId="801678640" sldId="347"/>
            <ac:spMk id="25" creationId="{BC653C26-53A7-4E2E-9D23-CFDFEE4D9C61}"/>
          </ac:spMkLst>
        </pc:spChg>
        <pc:spChg chg="mod">
          <ac:chgData name="park ga youn" userId="e8e70111e1901dad" providerId="LiveId" clId="{C2C13484-EB21-49BC-AEA5-619CACEA5D7A}" dt="2020-07-16T02:05:10.058" v="7518"/>
          <ac:spMkLst>
            <pc:docMk/>
            <pc:sldMk cId="801678640" sldId="347"/>
            <ac:spMk id="26" creationId="{C448C20A-D84B-40FB-AC26-83FB898020A8}"/>
          </ac:spMkLst>
        </pc:spChg>
        <pc:spChg chg="mod">
          <ac:chgData name="park ga youn" userId="e8e70111e1901dad" providerId="LiveId" clId="{C2C13484-EB21-49BC-AEA5-619CACEA5D7A}" dt="2020-07-16T02:56:34.102" v="9082" actId="14861"/>
          <ac:spMkLst>
            <pc:docMk/>
            <pc:sldMk cId="801678640" sldId="347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6:34.102" v="9082" actId="14861"/>
          <ac:spMkLst>
            <pc:docMk/>
            <pc:sldMk cId="801678640" sldId="347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6T02:56:34.102" v="9082" actId="14861"/>
          <ac:spMkLst>
            <pc:docMk/>
            <pc:sldMk cId="801678640" sldId="347"/>
            <ac:spMk id="29" creationId="{AB2CFA29-6A4B-4838-AFC8-4C5D182A11E0}"/>
          </ac:spMkLst>
        </pc:spChg>
        <pc:spChg chg="mod">
          <ac:chgData name="park ga youn" userId="e8e70111e1901dad" providerId="LiveId" clId="{C2C13484-EB21-49BC-AEA5-619CACEA5D7A}" dt="2020-07-16T02:56:34.102" v="9082" actId="14861"/>
          <ac:spMkLst>
            <pc:docMk/>
            <pc:sldMk cId="801678640" sldId="347"/>
            <ac:spMk id="34" creationId="{41742520-2E87-4938-928D-4FA5328F0D10}"/>
          </ac:spMkLst>
        </pc:spChg>
        <pc:grpChg chg="mod">
          <ac:chgData name="park ga youn" userId="e8e70111e1901dad" providerId="LiveId" clId="{C2C13484-EB21-49BC-AEA5-619CACEA5D7A}" dt="2020-07-16T02:05:02.324" v="7517" actId="1076"/>
          <ac:grpSpMkLst>
            <pc:docMk/>
            <pc:sldMk cId="801678640" sldId="347"/>
            <ac:grpSpMk id="16" creationId="{A777947D-6F5E-4D5B-A025-3CDE4D96D55F}"/>
          </ac:grpSpMkLst>
        </pc:grpChg>
        <pc:grpChg chg="add mod">
          <ac:chgData name="park ga youn" userId="e8e70111e1901dad" providerId="LiveId" clId="{C2C13484-EB21-49BC-AEA5-619CACEA5D7A}" dt="2020-07-16T02:05:12.737" v="7519" actId="1076"/>
          <ac:grpSpMkLst>
            <pc:docMk/>
            <pc:sldMk cId="801678640" sldId="347"/>
            <ac:grpSpMk id="21" creationId="{CE26288B-277A-4F27-BEB9-D2CE2B34FA76}"/>
          </ac:grpSpMkLst>
        </pc:grpChg>
        <pc:grpChg chg="add mod">
          <ac:chgData name="park ga youn" userId="e8e70111e1901dad" providerId="LiveId" clId="{C2C13484-EB21-49BC-AEA5-619CACEA5D7A}" dt="2020-07-16T02:05:12.737" v="7519" actId="1076"/>
          <ac:grpSpMkLst>
            <pc:docMk/>
            <pc:sldMk cId="801678640" sldId="347"/>
            <ac:grpSpMk id="24" creationId="{CB26EB41-B474-4D74-8C66-A9617600F4A0}"/>
          </ac:grpSpMkLst>
        </pc:grpChg>
        <pc:graphicFrameChg chg="mod modGraphic">
          <ac:chgData name="park ga youn" userId="e8e70111e1901dad" providerId="LiveId" clId="{C2C13484-EB21-49BC-AEA5-619CACEA5D7A}" dt="2020-07-16T02:20:49.624" v="7719"/>
          <ac:graphicFrameMkLst>
            <pc:docMk/>
            <pc:sldMk cId="801678640" sldId="347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2:19:42.152" v="7649"/>
          <ac:graphicFrameMkLst>
            <pc:docMk/>
            <pc:sldMk cId="801678640" sldId="347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2:00:11.385" v="7448" actId="478"/>
          <ac:picMkLst>
            <pc:docMk/>
            <pc:sldMk cId="801678640" sldId="347"/>
            <ac:picMk id="2" creationId="{0608644D-A91E-4D2C-8C88-1EC509AD6E54}"/>
          </ac:picMkLst>
        </pc:picChg>
        <pc:picChg chg="add mod ord">
          <ac:chgData name="park ga youn" userId="e8e70111e1901dad" providerId="LiveId" clId="{C2C13484-EB21-49BC-AEA5-619CACEA5D7A}" dt="2020-07-16T02:04:41.042" v="7475" actId="14861"/>
          <ac:picMkLst>
            <pc:docMk/>
            <pc:sldMk cId="801678640" sldId="347"/>
            <ac:picMk id="3" creationId="{0D7BCDD4-CD71-444C-A225-A93D95BA8169}"/>
          </ac:picMkLst>
        </pc:picChg>
        <pc:picChg chg="add mod ord">
          <ac:chgData name="park ga youn" userId="e8e70111e1901dad" providerId="LiveId" clId="{C2C13484-EB21-49BC-AEA5-619CACEA5D7A}" dt="2020-07-16T02:03:37.862" v="7457" actId="1076"/>
          <ac:picMkLst>
            <pc:docMk/>
            <pc:sldMk cId="801678640" sldId="347"/>
            <ac:picMk id="4" creationId="{72693838-372E-4198-8420-1D2B9D6ED72A}"/>
          </ac:picMkLst>
        </pc:picChg>
        <pc:picChg chg="add del">
          <ac:chgData name="park ga youn" userId="e8e70111e1901dad" providerId="LiveId" clId="{C2C13484-EB21-49BC-AEA5-619CACEA5D7A}" dt="2020-07-16T02:04:29.098" v="7471" actId="478"/>
          <ac:picMkLst>
            <pc:docMk/>
            <pc:sldMk cId="801678640" sldId="347"/>
            <ac:picMk id="5" creationId="{64F72A77-4F39-4F9C-A52B-721F55137624}"/>
          </ac:picMkLst>
        </pc:picChg>
      </pc:sldChg>
      <pc:sldChg chg="addSp delSp modSp add del mod">
        <pc:chgData name="park ga youn" userId="e8e70111e1901dad" providerId="LiveId" clId="{C2C13484-EB21-49BC-AEA5-619CACEA5D7A}" dt="2020-07-17T02:34:01.780" v="12599" actId="2696"/>
        <pc:sldMkLst>
          <pc:docMk/>
          <pc:sldMk cId="3399520344" sldId="348"/>
        </pc:sldMkLst>
        <pc:spChg chg="mod">
          <ac:chgData name="park ga youn" userId="e8e70111e1901dad" providerId="LiveId" clId="{C2C13484-EB21-49BC-AEA5-619CACEA5D7A}" dt="2020-07-16T02:05:15.395" v="7520"/>
          <ac:spMkLst>
            <pc:docMk/>
            <pc:sldMk cId="3399520344" sldId="348"/>
            <ac:spMk id="22" creationId="{FD0454B2-B712-4C5F-A421-7E80B071095B}"/>
          </ac:spMkLst>
        </pc:spChg>
        <pc:spChg chg="mod">
          <ac:chgData name="park ga youn" userId="e8e70111e1901dad" providerId="LiveId" clId="{C2C13484-EB21-49BC-AEA5-619CACEA5D7A}" dt="2020-07-16T02:05:15.395" v="7520"/>
          <ac:spMkLst>
            <pc:docMk/>
            <pc:sldMk cId="3399520344" sldId="348"/>
            <ac:spMk id="23" creationId="{39DEC6A6-2B60-41A0-8EE2-D8B6F560BDE3}"/>
          </ac:spMkLst>
        </pc:spChg>
        <pc:spChg chg="mod">
          <ac:chgData name="park ga youn" userId="e8e70111e1901dad" providerId="LiveId" clId="{C2C13484-EB21-49BC-AEA5-619CACEA5D7A}" dt="2020-07-16T02:05:15.395" v="7520"/>
          <ac:spMkLst>
            <pc:docMk/>
            <pc:sldMk cId="3399520344" sldId="348"/>
            <ac:spMk id="25" creationId="{EDF3B684-C638-4A74-BC1D-84B83D1540B7}"/>
          </ac:spMkLst>
        </pc:spChg>
        <pc:spChg chg="mod">
          <ac:chgData name="park ga youn" userId="e8e70111e1901dad" providerId="LiveId" clId="{C2C13484-EB21-49BC-AEA5-619CACEA5D7A}" dt="2020-07-16T02:05:15.395" v="7520"/>
          <ac:spMkLst>
            <pc:docMk/>
            <pc:sldMk cId="3399520344" sldId="348"/>
            <ac:spMk id="26" creationId="{51CB64F0-2E1F-4DF2-B0AF-598FB79BA348}"/>
          </ac:spMkLst>
        </pc:spChg>
        <pc:spChg chg="mod">
          <ac:chgData name="park ga youn" userId="e8e70111e1901dad" providerId="LiveId" clId="{C2C13484-EB21-49BC-AEA5-619CACEA5D7A}" dt="2020-07-16T02:56:24.651" v="9081" actId="14861"/>
          <ac:spMkLst>
            <pc:docMk/>
            <pc:sldMk cId="3399520344" sldId="348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6:24.651" v="9081" actId="14861"/>
          <ac:spMkLst>
            <pc:docMk/>
            <pc:sldMk cId="3399520344" sldId="348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6T02:56:24.651" v="9081" actId="14861"/>
          <ac:spMkLst>
            <pc:docMk/>
            <pc:sldMk cId="3399520344" sldId="348"/>
            <ac:spMk id="29" creationId="{7589E0D0-0999-4D1E-AB5D-8D53EB2C1FA9}"/>
          </ac:spMkLst>
        </pc:spChg>
        <pc:spChg chg="add del mod">
          <ac:chgData name="park ga youn" userId="e8e70111e1901dad" providerId="LiveId" clId="{C2C13484-EB21-49BC-AEA5-619CACEA5D7A}" dt="2020-07-16T02:13:05.107" v="7580"/>
          <ac:spMkLst>
            <pc:docMk/>
            <pc:sldMk cId="3399520344" sldId="348"/>
            <ac:spMk id="30" creationId="{0EB69F8A-2E04-4512-810F-B029A9CDCE08}"/>
          </ac:spMkLst>
        </pc:spChg>
        <pc:spChg chg="mod">
          <ac:chgData name="park ga youn" userId="e8e70111e1901dad" providerId="LiveId" clId="{C2C13484-EB21-49BC-AEA5-619CACEA5D7A}" dt="2020-07-16T02:56:24.651" v="9081" actId="14861"/>
          <ac:spMkLst>
            <pc:docMk/>
            <pc:sldMk cId="3399520344" sldId="348"/>
            <ac:spMk id="34" creationId="{41742520-2E87-4938-928D-4FA5328F0D10}"/>
          </ac:spMkLst>
        </pc:spChg>
        <pc:grpChg chg="mod">
          <ac:chgData name="park ga youn" userId="e8e70111e1901dad" providerId="LiveId" clId="{C2C13484-EB21-49BC-AEA5-619CACEA5D7A}" dt="2020-07-16T02:05:28.120" v="7525" actId="1076"/>
          <ac:grpSpMkLst>
            <pc:docMk/>
            <pc:sldMk cId="3399520344" sldId="348"/>
            <ac:grpSpMk id="16" creationId="{A777947D-6F5E-4D5B-A025-3CDE4D96D55F}"/>
          </ac:grpSpMkLst>
        </pc:grpChg>
        <pc:grpChg chg="add mod">
          <ac:chgData name="park ga youn" userId="e8e70111e1901dad" providerId="LiveId" clId="{C2C13484-EB21-49BC-AEA5-619CACEA5D7A}" dt="2020-07-16T02:05:21.691" v="7523" actId="1076"/>
          <ac:grpSpMkLst>
            <pc:docMk/>
            <pc:sldMk cId="3399520344" sldId="348"/>
            <ac:grpSpMk id="21" creationId="{6520ECC3-E9B1-4531-B344-6216565A9BCF}"/>
          </ac:grpSpMkLst>
        </pc:grpChg>
        <pc:grpChg chg="add mod">
          <ac:chgData name="park ga youn" userId="e8e70111e1901dad" providerId="LiveId" clId="{C2C13484-EB21-49BC-AEA5-619CACEA5D7A}" dt="2020-07-16T02:05:20.347" v="7522" actId="1076"/>
          <ac:grpSpMkLst>
            <pc:docMk/>
            <pc:sldMk cId="3399520344" sldId="348"/>
            <ac:grpSpMk id="24" creationId="{ADC24242-E6D7-429A-B0B7-A494F32A2730}"/>
          </ac:grpSpMkLst>
        </pc:grpChg>
        <pc:graphicFrameChg chg="del mod modGraphic">
          <ac:chgData name="park ga youn" userId="e8e70111e1901dad" providerId="LiveId" clId="{C2C13484-EB21-49BC-AEA5-619CACEA5D7A}" dt="2020-07-16T02:50:20.744" v="9014" actId="478"/>
          <ac:graphicFrameMkLst>
            <pc:docMk/>
            <pc:sldMk cId="3399520344" sldId="348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2:09:52.139" v="7552"/>
          <ac:graphicFrameMkLst>
            <pc:docMk/>
            <pc:sldMk cId="3399520344" sldId="348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6T02:05:32.691" v="7526" actId="14861"/>
          <ac:picMkLst>
            <pc:docMk/>
            <pc:sldMk cId="3399520344" sldId="348"/>
            <ac:picMk id="2" creationId="{2B975284-3BD7-4284-B50A-2817D95490CF}"/>
          </ac:picMkLst>
        </pc:picChg>
        <pc:picChg chg="del">
          <ac:chgData name="park ga youn" userId="e8e70111e1901dad" providerId="LiveId" clId="{C2C13484-EB21-49BC-AEA5-619CACEA5D7A}" dt="2020-07-16T02:03:43.248" v="7460" actId="478"/>
          <ac:picMkLst>
            <pc:docMk/>
            <pc:sldMk cId="3399520344" sldId="348"/>
            <ac:picMk id="3" creationId="{0D7BCDD4-CD71-444C-A225-A93D95BA8169}"/>
          </ac:picMkLst>
        </pc:picChg>
        <pc:picChg chg="del">
          <ac:chgData name="park ga youn" userId="e8e70111e1901dad" providerId="LiveId" clId="{C2C13484-EB21-49BC-AEA5-619CACEA5D7A}" dt="2020-07-16T02:03:49.052" v="7463" actId="478"/>
          <ac:picMkLst>
            <pc:docMk/>
            <pc:sldMk cId="3399520344" sldId="348"/>
            <ac:picMk id="4" creationId="{72693838-372E-4198-8420-1D2B9D6ED72A}"/>
          </ac:picMkLst>
        </pc:picChg>
        <pc:picChg chg="mod ord">
          <ac:chgData name="park ga youn" userId="e8e70111e1901dad" providerId="LiveId" clId="{C2C13484-EB21-49BC-AEA5-619CACEA5D7A}" dt="2020-07-16T02:05:32.691" v="7526" actId="14861"/>
          <ac:picMkLst>
            <pc:docMk/>
            <pc:sldMk cId="3399520344" sldId="348"/>
            <ac:picMk id="5" creationId="{64F72A77-4F39-4F9C-A52B-721F55137624}"/>
          </ac:picMkLst>
        </pc:picChg>
      </pc:sldChg>
      <pc:sldChg chg="modSp add mod">
        <pc:chgData name="park ga youn" userId="e8e70111e1901dad" providerId="LiveId" clId="{C2C13484-EB21-49BC-AEA5-619CACEA5D7A}" dt="2020-07-17T02:51:00.784" v="12781" actId="20577"/>
        <pc:sldMkLst>
          <pc:docMk/>
          <pc:sldMk cId="3751549759" sldId="349"/>
        </pc:sldMkLst>
        <pc:spChg chg="mod">
          <ac:chgData name="park ga youn" userId="e8e70111e1901dad" providerId="LiveId" clId="{C2C13484-EB21-49BC-AEA5-619CACEA5D7A}" dt="2020-07-17T02:51:00.784" v="12781" actId="20577"/>
          <ac:spMkLst>
            <pc:docMk/>
            <pc:sldMk cId="3751549759" sldId="349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2:13:20.072" v="7603"/>
          <ac:spMkLst>
            <pc:docMk/>
            <pc:sldMk cId="3751549759" sldId="349"/>
            <ac:spMk id="32" creationId="{8D1A47A9-489C-2D4E-876A-F642C3C6D073}"/>
          </ac:spMkLst>
        </pc:spChg>
      </pc:sldChg>
      <pc:sldChg chg="modSp add mod">
        <pc:chgData name="park ga youn" userId="e8e70111e1901dad" providerId="LiveId" clId="{C2C13484-EB21-49BC-AEA5-619CACEA5D7A}" dt="2020-07-17T04:36:25.328" v="13128" actId="20577"/>
        <pc:sldMkLst>
          <pc:docMk/>
          <pc:sldMk cId="2833105710" sldId="350"/>
        </pc:sldMkLst>
        <pc:spChg chg="mod">
          <ac:chgData name="park ga youn" userId="e8e70111e1901dad" providerId="LiveId" clId="{C2C13484-EB21-49BC-AEA5-619CACEA5D7A}" dt="2020-07-17T04:36:25.328" v="13128" actId="20577"/>
          <ac:spMkLst>
            <pc:docMk/>
            <pc:sldMk cId="2833105710" sldId="350"/>
            <ac:spMk id="31" creationId="{B769C195-E4F1-3B44-A912-7CAB022BBDA5}"/>
          </ac:spMkLst>
        </pc:spChg>
        <pc:spChg chg="mod">
          <ac:chgData name="park ga youn" userId="e8e70111e1901dad" providerId="LiveId" clId="{C2C13484-EB21-49BC-AEA5-619CACEA5D7A}" dt="2020-07-16T03:23:54.609" v="9306"/>
          <ac:spMkLst>
            <pc:docMk/>
            <pc:sldMk cId="2833105710" sldId="350"/>
            <ac:spMk id="32" creationId="{8D1A47A9-489C-2D4E-876A-F642C3C6D073}"/>
          </ac:spMkLst>
        </pc:spChg>
      </pc:sldChg>
      <pc:sldChg chg="addSp delSp modSp add mod ord">
        <pc:chgData name="park ga youn" userId="e8e70111e1901dad" providerId="LiveId" clId="{C2C13484-EB21-49BC-AEA5-619CACEA5D7A}" dt="2020-07-17T04:33:19.460" v="12960" actId="14100"/>
        <pc:sldMkLst>
          <pc:docMk/>
          <pc:sldMk cId="999304299" sldId="351"/>
        </pc:sldMkLst>
        <pc:spChg chg="add del mod">
          <ac:chgData name="park ga youn" userId="e8e70111e1901dad" providerId="LiveId" clId="{C2C13484-EB21-49BC-AEA5-619CACEA5D7A}" dt="2020-07-17T02:57:16.468" v="12876" actId="478"/>
          <ac:spMkLst>
            <pc:docMk/>
            <pc:sldMk cId="999304299" sldId="351"/>
            <ac:spMk id="12" creationId="{87FB0465-AF70-4D2E-9AB6-8C9FF51C6336}"/>
          </ac:spMkLst>
        </pc:spChg>
        <pc:spChg chg="mod">
          <ac:chgData name="park ga youn" userId="e8e70111e1901dad" providerId="LiveId" clId="{C2C13484-EB21-49BC-AEA5-619CACEA5D7A}" dt="2020-07-17T02:56:49.674" v="12868"/>
          <ac:spMkLst>
            <pc:docMk/>
            <pc:sldMk cId="999304299" sldId="351"/>
            <ac:spMk id="18" creationId="{C43E929C-C297-4A9D-A106-1F7C12BA7E42}"/>
          </ac:spMkLst>
        </pc:spChg>
        <pc:spChg chg="mod">
          <ac:chgData name="park ga youn" userId="e8e70111e1901dad" providerId="LiveId" clId="{C2C13484-EB21-49BC-AEA5-619CACEA5D7A}" dt="2020-07-17T02:56:49.674" v="12868"/>
          <ac:spMkLst>
            <pc:docMk/>
            <pc:sldMk cId="999304299" sldId="351"/>
            <ac:spMk id="19" creationId="{6BD84B3E-4C04-4EDA-A5D2-5723AD04CC7D}"/>
          </ac:spMkLst>
        </pc:spChg>
        <pc:spChg chg="add mod">
          <ac:chgData name="park ga youn" userId="e8e70111e1901dad" providerId="LiveId" clId="{C2C13484-EB21-49BC-AEA5-619CACEA5D7A}" dt="2020-07-17T02:57:41.838" v="12917"/>
          <ac:spMkLst>
            <pc:docMk/>
            <pc:sldMk cId="999304299" sldId="351"/>
            <ac:spMk id="21" creationId="{2B759339-EB32-4AE5-AECB-97970EC5B7CE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22" creationId="{9EBDABF5-6E12-4FED-AE4A-118984292B76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23" creationId="{05F218F9-5853-456C-9F43-C2E1726476F1}"/>
          </ac:spMkLst>
        </pc:spChg>
        <pc:spChg chg="add mod">
          <ac:chgData name="park ga youn" userId="e8e70111e1901dad" providerId="LiveId" clId="{C2C13484-EB21-49BC-AEA5-619CACEA5D7A}" dt="2020-07-17T02:57:51.405" v="12958"/>
          <ac:spMkLst>
            <pc:docMk/>
            <pc:sldMk cId="999304299" sldId="351"/>
            <ac:spMk id="24" creationId="{4C0FEDCA-DF1D-459D-8C2B-DE49DF50B9CD}"/>
          </ac:spMkLst>
        </pc:spChg>
        <pc:spChg chg="add mod">
          <ac:chgData name="park ga youn" userId="e8e70111e1901dad" providerId="LiveId" clId="{C2C13484-EB21-49BC-AEA5-619CACEA5D7A}" dt="2020-07-17T02:57:08.010" v="12872" actId="1076"/>
          <ac:spMkLst>
            <pc:docMk/>
            <pc:sldMk cId="999304299" sldId="351"/>
            <ac:spMk id="25" creationId="{88004640-77E0-4ECE-B695-7BB36ACE1131}"/>
          </ac:spMkLst>
        </pc:spChg>
        <pc:spChg chg="add mod">
          <ac:chgData name="park ga youn" userId="e8e70111e1901dad" providerId="LiveId" clId="{C2C13484-EB21-49BC-AEA5-619CACEA5D7A}" dt="2020-07-17T02:57:08.010" v="12872" actId="1076"/>
          <ac:spMkLst>
            <pc:docMk/>
            <pc:sldMk cId="999304299" sldId="351"/>
            <ac:spMk id="26" creationId="{0BFB0039-54E8-443B-8227-4C88C9FE59FC}"/>
          </ac:spMkLst>
        </pc:spChg>
        <pc:spChg chg="mod">
          <ac:chgData name="park ga youn" userId="e8e70111e1901dad" providerId="LiveId" clId="{C2C13484-EB21-49BC-AEA5-619CACEA5D7A}" dt="2020-07-16T02:55:51.491" v="9078" actId="14861"/>
          <ac:spMkLst>
            <pc:docMk/>
            <pc:sldMk cId="999304299" sldId="351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2:55:51.491" v="9078" actId="14861"/>
          <ac:spMkLst>
            <pc:docMk/>
            <pc:sldMk cId="999304299" sldId="351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7T02:57:14.931" v="12875" actId="1076"/>
          <ac:spMkLst>
            <pc:docMk/>
            <pc:sldMk cId="999304299" sldId="351"/>
            <ac:spMk id="29" creationId="{BF4DC334-0AD3-4CF1-AF45-B7F0F972513B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0" creationId="{7DF1B3F0-A571-4F04-8870-EA4E1D16DBEE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1" creationId="{C35608C0-D92A-40FA-98AF-3372FD279DAD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2" creationId="{B420AC5E-9C81-4CDA-A0AA-122FAD596AD4}"/>
          </ac:spMkLst>
        </pc:spChg>
        <pc:spChg chg="add mod">
          <ac:chgData name="park ga youn" userId="e8e70111e1901dad" providerId="LiveId" clId="{C2C13484-EB21-49BC-AEA5-619CACEA5D7A}" dt="2020-07-17T02:57:35.269" v="12905"/>
          <ac:spMkLst>
            <pc:docMk/>
            <pc:sldMk cId="999304299" sldId="351"/>
            <ac:spMk id="33" creationId="{2BD5A5D2-A2D5-4188-AB98-1629F1954E44}"/>
          </ac:spMkLst>
        </pc:spChg>
        <pc:spChg chg="mod">
          <ac:chgData name="park ga youn" userId="e8e70111e1901dad" providerId="LiveId" clId="{C2C13484-EB21-49BC-AEA5-619CACEA5D7A}" dt="2020-07-16T02:55:51.491" v="9078" actId="14861"/>
          <ac:spMkLst>
            <pc:docMk/>
            <pc:sldMk cId="999304299" sldId="351"/>
            <ac:spMk id="34" creationId="{41742520-2E87-4938-928D-4FA5328F0D10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5" creationId="{68494AFD-76C7-4E92-93BB-DDE50932CF5B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6" creationId="{BE8DE37D-F6B6-4FA4-AF03-4C469C16C47C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7" creationId="{94376F58-D4D0-45E3-A09B-192829418C16}"/>
          </ac:spMkLst>
        </pc:spChg>
        <pc:spChg chg="add mod">
          <ac:chgData name="park ga youn" userId="e8e70111e1901dad" providerId="LiveId" clId="{C2C13484-EB21-49BC-AEA5-619CACEA5D7A}" dt="2020-07-17T02:56:56.376" v="12869" actId="1076"/>
          <ac:spMkLst>
            <pc:docMk/>
            <pc:sldMk cId="999304299" sldId="351"/>
            <ac:spMk id="38" creationId="{9280023D-C962-4043-9558-24EA14946EFD}"/>
          </ac:spMkLst>
        </pc:spChg>
        <pc:grpChg chg="add mod">
          <ac:chgData name="park ga youn" userId="e8e70111e1901dad" providerId="LiveId" clId="{C2C13484-EB21-49BC-AEA5-619CACEA5D7A}" dt="2020-07-17T02:56:56.376" v="12869" actId="1076"/>
          <ac:grpSpMkLst>
            <pc:docMk/>
            <pc:sldMk cId="999304299" sldId="351"/>
            <ac:grpSpMk id="17" creationId="{FBE5BE14-09AA-4CB7-B35D-32CFFE9F5D7A}"/>
          </ac:grpSpMkLst>
        </pc:grpChg>
        <pc:graphicFrameChg chg="mod modGraphic">
          <ac:chgData name="park ga youn" userId="e8e70111e1901dad" providerId="LiveId" clId="{C2C13484-EB21-49BC-AEA5-619CACEA5D7A}" dt="2020-07-17T04:33:19.460" v="12960" actId="14100"/>
          <ac:graphicFrameMkLst>
            <pc:docMk/>
            <pc:sldMk cId="999304299" sldId="351"/>
            <ac:graphicFrameMk id="20" creationId="{5FCB7284-62E6-4AF8-9588-6E1EFC8A4F2E}"/>
          </ac:graphicFrameMkLst>
        </pc:graphicFrameChg>
      </pc:sldChg>
      <pc:sldChg chg="addSp delSp modSp add mod">
        <pc:chgData name="park ga youn" userId="e8e70111e1901dad" providerId="LiveId" clId="{C2C13484-EB21-49BC-AEA5-619CACEA5D7A}" dt="2020-07-17T04:33:46.952" v="12988" actId="14100"/>
        <pc:sldMkLst>
          <pc:docMk/>
          <pc:sldMk cId="4074665803" sldId="352"/>
        </pc:sldMkLst>
        <pc:spChg chg="mod">
          <ac:chgData name="park ga youn" userId="e8e70111e1901dad" providerId="LiveId" clId="{C2C13484-EB21-49BC-AEA5-619CACEA5D7A}" dt="2020-07-16T03:17:53.456" v="9149"/>
          <ac:spMkLst>
            <pc:docMk/>
            <pc:sldMk cId="4074665803" sldId="352"/>
            <ac:spMk id="18" creationId="{081401E4-D1C4-4D7B-BA28-C0E25F723C0B}"/>
          </ac:spMkLst>
        </pc:spChg>
        <pc:spChg chg="mod">
          <ac:chgData name="park ga youn" userId="e8e70111e1901dad" providerId="LiveId" clId="{C2C13484-EB21-49BC-AEA5-619CACEA5D7A}" dt="2020-07-16T03:17:53.456" v="9149"/>
          <ac:spMkLst>
            <pc:docMk/>
            <pc:sldMk cId="4074665803" sldId="352"/>
            <ac:spMk id="19" creationId="{187371F1-F1BB-446B-B7D7-2F2F4CF9D0A1}"/>
          </ac:spMkLst>
        </pc:spChg>
        <pc:spChg chg="mod">
          <ac:chgData name="park ga youn" userId="e8e70111e1901dad" providerId="LiveId" clId="{C2C13484-EB21-49BC-AEA5-619CACEA5D7A}" dt="2020-07-16T03:17:58.420" v="9151"/>
          <ac:spMkLst>
            <pc:docMk/>
            <pc:sldMk cId="4074665803" sldId="352"/>
            <ac:spMk id="22" creationId="{E7A3F44D-E2F0-45C5-BB5F-FE34EDB3BA6F}"/>
          </ac:spMkLst>
        </pc:spChg>
        <pc:spChg chg="mod">
          <ac:chgData name="park ga youn" userId="e8e70111e1901dad" providerId="LiveId" clId="{C2C13484-EB21-49BC-AEA5-619CACEA5D7A}" dt="2020-07-16T03:17:58.420" v="9151"/>
          <ac:spMkLst>
            <pc:docMk/>
            <pc:sldMk cId="4074665803" sldId="352"/>
            <ac:spMk id="23" creationId="{99BE12F8-36D5-4CFF-885D-D93F38ADD299}"/>
          </ac:spMkLst>
        </pc:spChg>
        <pc:spChg chg="add mod">
          <ac:chgData name="park ga youn" userId="e8e70111e1901dad" providerId="LiveId" clId="{C2C13484-EB21-49BC-AEA5-619CACEA5D7A}" dt="2020-07-16T03:18:26.175" v="9159" actId="1076"/>
          <ac:spMkLst>
            <pc:docMk/>
            <pc:sldMk cId="4074665803" sldId="352"/>
            <ac:spMk id="24" creationId="{0D86347A-D568-4D31-A266-A64715DF3015}"/>
          </ac:spMkLst>
        </pc:spChg>
        <pc:spChg chg="add mod">
          <ac:chgData name="park ga youn" userId="e8e70111e1901dad" providerId="LiveId" clId="{C2C13484-EB21-49BC-AEA5-619CACEA5D7A}" dt="2020-07-16T03:18:28.698" v="9160" actId="1076"/>
          <ac:spMkLst>
            <pc:docMk/>
            <pc:sldMk cId="4074665803" sldId="352"/>
            <ac:spMk id="25" creationId="{EEA6DC7B-241C-4E0E-B870-A80F4C9FE5BA}"/>
          </ac:spMkLst>
        </pc:spChg>
        <pc:spChg chg="add mod">
          <ac:chgData name="park ga youn" userId="e8e70111e1901dad" providerId="LiveId" clId="{C2C13484-EB21-49BC-AEA5-619CACEA5D7A}" dt="2020-07-16T03:18:23.075" v="9158" actId="1076"/>
          <ac:spMkLst>
            <pc:docMk/>
            <pc:sldMk cId="4074665803" sldId="352"/>
            <ac:spMk id="26" creationId="{ADDEE63A-750F-4848-A15E-C7526AACA48C}"/>
          </ac:spMkLst>
        </pc:spChg>
        <pc:spChg chg="mod">
          <ac:chgData name="park ga youn" userId="e8e70111e1901dad" providerId="LiveId" clId="{C2C13484-EB21-49BC-AEA5-619CACEA5D7A}" dt="2020-07-16T03:16:57.240" v="9138" actId="1076"/>
          <ac:spMkLst>
            <pc:docMk/>
            <pc:sldMk cId="4074665803" sldId="352"/>
            <ac:spMk id="27" creationId="{122D7919-4B4F-4849-8B02-D6D0B96161F9}"/>
          </ac:spMkLst>
        </pc:spChg>
        <pc:spChg chg="mod">
          <ac:chgData name="park ga youn" userId="e8e70111e1901dad" providerId="LiveId" clId="{C2C13484-EB21-49BC-AEA5-619CACEA5D7A}" dt="2020-07-16T03:17:29.192" v="9143" actId="1076"/>
          <ac:spMkLst>
            <pc:docMk/>
            <pc:sldMk cId="4074665803" sldId="352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6T03:18:33.391" v="9163" actId="1076"/>
          <ac:spMkLst>
            <pc:docMk/>
            <pc:sldMk cId="4074665803" sldId="352"/>
            <ac:spMk id="29" creationId="{85ACB87F-3BC2-4922-B32D-308D80B75827}"/>
          </ac:spMkLst>
        </pc:spChg>
        <pc:spChg chg="add mod">
          <ac:chgData name="park ga youn" userId="e8e70111e1901dad" providerId="LiveId" clId="{C2C13484-EB21-49BC-AEA5-619CACEA5D7A}" dt="2020-07-16T03:18:30.190" v="9161" actId="1076"/>
          <ac:spMkLst>
            <pc:docMk/>
            <pc:sldMk cId="4074665803" sldId="352"/>
            <ac:spMk id="30" creationId="{94951231-3A89-4E22-867B-65333C764EF0}"/>
          </ac:spMkLst>
        </pc:spChg>
        <pc:spChg chg="add mod">
          <ac:chgData name="park ga youn" userId="e8e70111e1901dad" providerId="LiveId" clId="{C2C13484-EB21-49BC-AEA5-619CACEA5D7A}" dt="2020-07-16T03:18:31.377" v="9162" actId="1076"/>
          <ac:spMkLst>
            <pc:docMk/>
            <pc:sldMk cId="4074665803" sldId="352"/>
            <ac:spMk id="31" creationId="{3CD25D30-458F-4E52-943F-DE6922C56D49}"/>
          </ac:spMkLst>
        </pc:spChg>
        <pc:spChg chg="add del mod">
          <ac:chgData name="park ga youn" userId="e8e70111e1901dad" providerId="LiveId" clId="{C2C13484-EB21-49BC-AEA5-619CACEA5D7A}" dt="2020-07-17T04:33:36.061" v="12961" actId="478"/>
          <ac:spMkLst>
            <pc:docMk/>
            <pc:sldMk cId="4074665803" sldId="352"/>
            <ac:spMk id="32" creationId="{7B94498E-3394-4753-A65B-80655704ADC7}"/>
          </ac:spMkLst>
        </pc:spChg>
        <pc:spChg chg="add mod">
          <ac:chgData name="park ga youn" userId="e8e70111e1901dad" providerId="LiveId" clId="{C2C13484-EB21-49BC-AEA5-619CACEA5D7A}" dt="2020-07-17T04:33:39.477" v="12963" actId="1076"/>
          <ac:spMkLst>
            <pc:docMk/>
            <pc:sldMk cId="4074665803" sldId="352"/>
            <ac:spMk id="33" creationId="{AE5C91BE-F998-42A1-84EE-50412FB57242}"/>
          </ac:spMkLst>
        </pc:spChg>
        <pc:spChg chg="mod">
          <ac:chgData name="park ga youn" userId="e8e70111e1901dad" providerId="LiveId" clId="{C2C13484-EB21-49BC-AEA5-619CACEA5D7A}" dt="2020-07-16T03:16:53.451" v="9137" actId="1076"/>
          <ac:spMkLst>
            <pc:docMk/>
            <pc:sldMk cId="4074665803" sldId="352"/>
            <ac:spMk id="34" creationId="{41742520-2E87-4938-928D-4FA5328F0D10}"/>
          </ac:spMkLst>
        </pc:spChg>
        <pc:spChg chg="add mod">
          <ac:chgData name="park ga youn" userId="e8e70111e1901dad" providerId="LiveId" clId="{C2C13484-EB21-49BC-AEA5-619CACEA5D7A}" dt="2020-07-17T04:33:39.477" v="12963" actId="1076"/>
          <ac:spMkLst>
            <pc:docMk/>
            <pc:sldMk cId="4074665803" sldId="352"/>
            <ac:spMk id="35" creationId="{37A8B8E9-6155-497F-ABEB-CC7976107DA9}"/>
          </ac:spMkLst>
        </pc:spChg>
        <pc:spChg chg="add mod">
          <ac:chgData name="park ga youn" userId="e8e70111e1901dad" providerId="LiveId" clId="{C2C13484-EB21-49BC-AEA5-619CACEA5D7A}" dt="2020-07-17T04:33:43.859" v="12987"/>
          <ac:spMkLst>
            <pc:docMk/>
            <pc:sldMk cId="4074665803" sldId="352"/>
            <ac:spMk id="36" creationId="{4BB6C191-8AD0-4C8B-9952-E549CEEC9FCD}"/>
          </ac:spMkLst>
        </pc:spChg>
        <pc:grpChg chg="mod">
          <ac:chgData name="park ga youn" userId="e8e70111e1901dad" providerId="LiveId" clId="{C2C13484-EB21-49BC-AEA5-619CACEA5D7A}" dt="2020-07-16T03:17:39.466" v="9146" actId="1076"/>
          <ac:grpSpMkLst>
            <pc:docMk/>
            <pc:sldMk cId="4074665803" sldId="352"/>
            <ac:grpSpMk id="13" creationId="{CE2D4117-D043-4C7F-A425-0168AF21FA2C}"/>
          </ac:grpSpMkLst>
        </pc:grpChg>
        <pc:grpChg chg="add mod">
          <ac:chgData name="park ga youn" userId="e8e70111e1901dad" providerId="LiveId" clId="{C2C13484-EB21-49BC-AEA5-619CACEA5D7A}" dt="2020-07-16T03:17:57.671" v="9150" actId="1076"/>
          <ac:grpSpMkLst>
            <pc:docMk/>
            <pc:sldMk cId="4074665803" sldId="352"/>
            <ac:grpSpMk id="17" creationId="{60A8C18D-3F5A-4C0A-A1F6-3680D73786F3}"/>
          </ac:grpSpMkLst>
        </pc:grpChg>
        <pc:grpChg chg="add mod">
          <ac:chgData name="park ga youn" userId="e8e70111e1901dad" providerId="LiveId" clId="{C2C13484-EB21-49BC-AEA5-619CACEA5D7A}" dt="2020-07-16T03:18:05.229" v="9155" actId="1076"/>
          <ac:grpSpMkLst>
            <pc:docMk/>
            <pc:sldMk cId="4074665803" sldId="352"/>
            <ac:grpSpMk id="21" creationId="{4B2BFF91-7250-4366-A655-887478126D56}"/>
          </ac:grpSpMkLst>
        </pc:grpChg>
        <pc:graphicFrameChg chg="modGraphic">
          <ac:chgData name="park ga youn" userId="e8e70111e1901dad" providerId="LiveId" clId="{C2C13484-EB21-49BC-AEA5-619CACEA5D7A}" dt="2020-07-16T03:01:53.771" v="9131" actId="20577"/>
          <ac:graphicFrameMkLst>
            <pc:docMk/>
            <pc:sldMk cId="4074665803" sldId="352"/>
            <ac:graphicFrameMk id="16" creationId="{1865EC85-DF4C-43E2-8580-BB7C20231194}"/>
          </ac:graphicFrameMkLst>
        </pc:graphicFrameChg>
        <pc:graphicFrameChg chg="mod modGraphic">
          <ac:chgData name="park ga youn" userId="e8e70111e1901dad" providerId="LiveId" clId="{C2C13484-EB21-49BC-AEA5-619CACEA5D7A}" dt="2020-07-17T04:33:46.952" v="12988" actId="14100"/>
          <ac:graphicFrameMkLst>
            <pc:docMk/>
            <pc:sldMk cId="4074665803" sldId="352"/>
            <ac:graphicFrameMk id="20" creationId="{5FCB7284-62E6-4AF8-9588-6E1EFC8A4F2E}"/>
          </ac:graphicFrameMkLst>
        </pc:graphicFrameChg>
        <pc:picChg chg="del">
          <ac:chgData name="park ga youn" userId="e8e70111e1901dad" providerId="LiveId" clId="{C2C13484-EB21-49BC-AEA5-619CACEA5D7A}" dt="2020-07-16T03:02:08.951" v="9132" actId="478"/>
          <ac:picMkLst>
            <pc:docMk/>
            <pc:sldMk cId="4074665803" sldId="352"/>
            <ac:picMk id="2" creationId="{CCF1D3E3-5B9A-4397-A9BB-4480B2701077}"/>
          </ac:picMkLst>
        </pc:picChg>
        <pc:picChg chg="add mod ord">
          <ac:chgData name="park ga youn" userId="e8e70111e1901dad" providerId="LiveId" clId="{C2C13484-EB21-49BC-AEA5-619CACEA5D7A}" dt="2020-07-16T03:17:36.271" v="9145" actId="14861"/>
          <ac:picMkLst>
            <pc:docMk/>
            <pc:sldMk cId="4074665803" sldId="352"/>
            <ac:picMk id="3" creationId="{BC28FB2A-39B2-4746-A405-0F945FC68FD9}"/>
          </ac:picMkLst>
        </pc:picChg>
        <pc:picChg chg="add mod ord">
          <ac:chgData name="park ga youn" userId="e8e70111e1901dad" providerId="LiveId" clId="{C2C13484-EB21-49BC-AEA5-619CACEA5D7A}" dt="2020-07-16T06:37:28.148" v="10960" actId="1036"/>
          <ac:picMkLst>
            <pc:docMk/>
            <pc:sldMk cId="4074665803" sldId="352"/>
            <ac:picMk id="4" creationId="{D762D872-5252-4D80-B5D0-DD484B463A2F}"/>
          </ac:picMkLst>
        </pc:picChg>
      </pc:sldChg>
      <pc:sldChg chg="addSp delSp modSp add mod">
        <pc:chgData name="park ga youn" userId="e8e70111e1901dad" providerId="LiveId" clId="{C2C13484-EB21-49BC-AEA5-619CACEA5D7A}" dt="2020-07-16T03:21:12.558" v="9199" actId="1076"/>
        <pc:sldMkLst>
          <pc:docMk/>
          <pc:sldMk cId="46730196" sldId="353"/>
        </pc:sldMkLst>
        <pc:spChg chg="del">
          <ac:chgData name="park ga youn" userId="e8e70111e1901dad" providerId="LiveId" clId="{C2C13484-EB21-49BC-AEA5-619CACEA5D7A}" dt="2020-07-16T03:20:57.482" v="9191" actId="478"/>
          <ac:spMkLst>
            <pc:docMk/>
            <pc:sldMk cId="46730196" sldId="353"/>
            <ac:spMk id="24" creationId="{0D86347A-D568-4D31-A266-A64715DF3015}"/>
          </ac:spMkLst>
        </pc:spChg>
        <pc:spChg chg="del">
          <ac:chgData name="park ga youn" userId="e8e70111e1901dad" providerId="LiveId" clId="{C2C13484-EB21-49BC-AEA5-619CACEA5D7A}" dt="2020-07-16T03:20:58.123" v="9192" actId="478"/>
          <ac:spMkLst>
            <pc:docMk/>
            <pc:sldMk cId="46730196" sldId="353"/>
            <ac:spMk id="25" creationId="{EEA6DC7B-241C-4E0E-B870-A80F4C9FE5BA}"/>
          </ac:spMkLst>
        </pc:spChg>
        <pc:spChg chg="del">
          <ac:chgData name="park ga youn" userId="e8e70111e1901dad" providerId="LiveId" clId="{C2C13484-EB21-49BC-AEA5-619CACEA5D7A}" dt="2020-07-16T03:20:56.222" v="9190" actId="478"/>
          <ac:spMkLst>
            <pc:docMk/>
            <pc:sldMk cId="46730196" sldId="353"/>
            <ac:spMk id="26" creationId="{ADDEE63A-750F-4848-A15E-C7526AACA48C}"/>
          </ac:spMkLst>
        </pc:spChg>
        <pc:spChg chg="del">
          <ac:chgData name="park ga youn" userId="e8e70111e1901dad" providerId="LiveId" clId="{C2C13484-EB21-49BC-AEA5-619CACEA5D7A}" dt="2020-07-16T03:19:26.254" v="9173" actId="478"/>
          <ac:spMkLst>
            <pc:docMk/>
            <pc:sldMk cId="46730196" sldId="353"/>
            <ac:spMk id="27" creationId="{122D7919-4B4F-4849-8B02-D6D0B96161F9}"/>
          </ac:spMkLst>
        </pc:spChg>
        <pc:spChg chg="del">
          <ac:chgData name="park ga youn" userId="e8e70111e1901dad" providerId="LiveId" clId="{C2C13484-EB21-49BC-AEA5-619CACEA5D7A}" dt="2020-07-16T03:20:55.564" v="9189" actId="478"/>
          <ac:spMkLst>
            <pc:docMk/>
            <pc:sldMk cId="46730196" sldId="353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6T03:21:08.410" v="9197" actId="1076"/>
          <ac:spMkLst>
            <pc:docMk/>
            <pc:sldMk cId="46730196" sldId="353"/>
            <ac:spMk id="29" creationId="{85ACB87F-3BC2-4922-B32D-308D80B75827}"/>
          </ac:spMkLst>
        </pc:spChg>
        <pc:spChg chg="del">
          <ac:chgData name="park ga youn" userId="e8e70111e1901dad" providerId="LiveId" clId="{C2C13484-EB21-49BC-AEA5-619CACEA5D7A}" dt="2020-07-16T03:20:58.757" v="9193" actId="478"/>
          <ac:spMkLst>
            <pc:docMk/>
            <pc:sldMk cId="46730196" sldId="353"/>
            <ac:spMk id="30" creationId="{94951231-3A89-4E22-867B-65333C764EF0}"/>
          </ac:spMkLst>
        </pc:spChg>
        <pc:spChg chg="mod">
          <ac:chgData name="park ga youn" userId="e8e70111e1901dad" providerId="LiveId" clId="{C2C13484-EB21-49BC-AEA5-619CACEA5D7A}" dt="2020-07-16T03:21:12.558" v="9199" actId="1076"/>
          <ac:spMkLst>
            <pc:docMk/>
            <pc:sldMk cId="46730196" sldId="353"/>
            <ac:spMk id="31" creationId="{3CD25D30-458F-4E52-943F-DE6922C56D49}"/>
          </ac:spMkLst>
        </pc:spChg>
        <pc:spChg chg="del">
          <ac:chgData name="park ga youn" userId="e8e70111e1901dad" providerId="LiveId" clId="{C2C13484-EB21-49BC-AEA5-619CACEA5D7A}" dt="2020-07-16T03:19:26.254" v="9173" actId="478"/>
          <ac:spMkLst>
            <pc:docMk/>
            <pc:sldMk cId="46730196" sldId="353"/>
            <ac:spMk id="34" creationId="{41742520-2E87-4938-928D-4FA5328F0D10}"/>
          </ac:spMkLst>
        </pc:spChg>
        <pc:grpChg chg="del">
          <ac:chgData name="park ga youn" userId="e8e70111e1901dad" providerId="LiveId" clId="{C2C13484-EB21-49BC-AEA5-619CACEA5D7A}" dt="2020-07-16T03:19:27.201" v="9174" actId="478"/>
          <ac:grpSpMkLst>
            <pc:docMk/>
            <pc:sldMk cId="46730196" sldId="353"/>
            <ac:grpSpMk id="13" creationId="{CE2D4117-D043-4C7F-A425-0168AF21FA2C}"/>
          </ac:grpSpMkLst>
        </pc:grpChg>
        <pc:graphicFrameChg chg="del">
          <ac:chgData name="park ga youn" userId="e8e70111e1901dad" providerId="LiveId" clId="{C2C13484-EB21-49BC-AEA5-619CACEA5D7A}" dt="2020-07-16T03:19:22.973" v="9171" actId="478"/>
          <ac:graphicFrameMkLst>
            <pc:docMk/>
            <pc:sldMk cId="46730196" sldId="353"/>
            <ac:graphicFrameMk id="16" creationId="{1865EC85-DF4C-43E2-8580-BB7C20231194}"/>
          </ac:graphicFrameMkLst>
        </pc:graphicFrameChg>
        <pc:graphicFrameChg chg="mod modGraphic">
          <ac:chgData name="park ga youn" userId="e8e70111e1901dad" providerId="LiveId" clId="{C2C13484-EB21-49BC-AEA5-619CACEA5D7A}" dt="2020-07-16T03:20:52.446" v="9188" actId="2165"/>
          <ac:graphicFrameMkLst>
            <pc:docMk/>
            <pc:sldMk cId="46730196" sldId="353"/>
            <ac:graphicFrameMk id="20" creationId="{5FCB7284-62E6-4AF8-9588-6E1EFC8A4F2E}"/>
          </ac:graphicFrameMkLst>
        </pc:graphicFrameChg>
        <pc:picChg chg="add mod ord">
          <ac:chgData name="park ga youn" userId="e8e70111e1901dad" providerId="LiveId" clId="{C2C13484-EB21-49BC-AEA5-619CACEA5D7A}" dt="2020-07-16T03:21:06.956" v="9196" actId="167"/>
          <ac:picMkLst>
            <pc:docMk/>
            <pc:sldMk cId="46730196" sldId="353"/>
            <ac:picMk id="2" creationId="{8F36740F-9C11-4090-A60B-C4FC09F0D6C0}"/>
          </ac:picMkLst>
        </pc:picChg>
        <pc:picChg chg="del">
          <ac:chgData name="park ga youn" userId="e8e70111e1901dad" providerId="LiveId" clId="{C2C13484-EB21-49BC-AEA5-619CACEA5D7A}" dt="2020-07-16T03:19:25.478" v="9172" actId="478"/>
          <ac:picMkLst>
            <pc:docMk/>
            <pc:sldMk cId="46730196" sldId="353"/>
            <ac:picMk id="3" creationId="{BC28FB2A-39B2-4746-A405-0F945FC68FD9}"/>
          </ac:picMkLst>
        </pc:picChg>
        <pc:picChg chg="del mod">
          <ac:chgData name="park ga youn" userId="e8e70111e1901dad" providerId="LiveId" clId="{C2C13484-EB21-49BC-AEA5-619CACEA5D7A}" dt="2020-07-16T03:19:44.774" v="9176" actId="478"/>
          <ac:picMkLst>
            <pc:docMk/>
            <pc:sldMk cId="46730196" sldId="353"/>
            <ac:picMk id="4" creationId="{D762D872-5252-4D80-B5D0-DD484B463A2F}"/>
          </ac:picMkLst>
        </pc:picChg>
        <pc:picChg chg="add mod ord">
          <ac:chgData name="park ga youn" userId="e8e70111e1901dad" providerId="LiveId" clId="{C2C13484-EB21-49BC-AEA5-619CACEA5D7A}" dt="2020-07-16T03:20:14.942" v="9186" actId="14861"/>
          <ac:picMkLst>
            <pc:docMk/>
            <pc:sldMk cId="46730196" sldId="353"/>
            <ac:picMk id="5" creationId="{1841FF00-5EC6-4DCA-928A-35CFAD1A3EDC}"/>
          </ac:picMkLst>
        </pc:picChg>
      </pc:sldChg>
      <pc:sldChg chg="addSp delSp modSp add mod">
        <pc:chgData name="park ga youn" userId="e8e70111e1901dad" providerId="LiveId" clId="{C2C13484-EB21-49BC-AEA5-619CACEA5D7A}" dt="2020-07-17T04:35:55.279" v="13126" actId="14100"/>
        <pc:sldMkLst>
          <pc:docMk/>
          <pc:sldMk cId="2249561653" sldId="354"/>
        </pc:sldMkLst>
        <pc:spChg chg="mod">
          <ac:chgData name="park ga youn" userId="e8e70111e1901dad" providerId="LiveId" clId="{C2C13484-EB21-49BC-AEA5-619CACEA5D7A}" dt="2020-07-17T04:34:01.167" v="12990"/>
          <ac:spMkLst>
            <pc:docMk/>
            <pc:sldMk cId="2249561653" sldId="354"/>
            <ac:spMk id="9" creationId="{34C2360A-8C78-4787-AEA2-3011A1D78F30}"/>
          </ac:spMkLst>
        </pc:spChg>
        <pc:spChg chg="mod">
          <ac:chgData name="park ga youn" userId="e8e70111e1901dad" providerId="LiveId" clId="{C2C13484-EB21-49BC-AEA5-619CACEA5D7A}" dt="2020-07-17T04:34:01.167" v="12990"/>
          <ac:spMkLst>
            <pc:docMk/>
            <pc:sldMk cId="2249561653" sldId="354"/>
            <ac:spMk id="10" creationId="{AC123F16-7F11-4DF9-B5DC-C326A8B0ED43}"/>
          </ac:spMkLst>
        </pc:spChg>
        <pc:spChg chg="del mod">
          <ac:chgData name="park ga youn" userId="e8e70111e1901dad" providerId="LiveId" clId="{C2C13484-EB21-49BC-AEA5-619CACEA5D7A}" dt="2020-07-17T04:34:00.953" v="12989" actId="478"/>
          <ac:spMkLst>
            <pc:docMk/>
            <pc:sldMk cId="2249561653" sldId="354"/>
            <ac:spMk id="12" creationId="{87FB0465-AF70-4D2E-9AB6-8C9FF51C6336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13" creationId="{9B7B8ABA-92F5-412C-8FCB-8D440D0E55A6}"/>
          </ac:spMkLst>
        </pc:spChg>
        <pc:spChg chg="add mod">
          <ac:chgData name="park ga youn" userId="e8e70111e1901dad" providerId="LiveId" clId="{C2C13484-EB21-49BC-AEA5-619CACEA5D7A}" dt="2020-07-17T04:34:51.592" v="13091" actId="207"/>
          <ac:spMkLst>
            <pc:docMk/>
            <pc:sldMk cId="2249561653" sldId="354"/>
            <ac:spMk id="14" creationId="{74EF5A3F-DA76-452B-9CF5-CBC40368D2C7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15" creationId="{89F5667C-15CB-4CDD-8ECE-74C8AFB2F3C5}"/>
          </ac:spMkLst>
        </pc:spChg>
        <pc:spChg chg="add mod">
          <ac:chgData name="park ga youn" userId="e8e70111e1901dad" providerId="LiveId" clId="{C2C13484-EB21-49BC-AEA5-619CACEA5D7A}" dt="2020-07-16T04:27:16.650" v="9439" actId="20577"/>
          <ac:spMkLst>
            <pc:docMk/>
            <pc:sldMk cId="2249561653" sldId="354"/>
            <ac:spMk id="17" creationId="{BBF7F390-A594-40CD-B60A-4845A551AB61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18" creationId="{34802000-0DF8-4E07-BBE4-D4334053D879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19" creationId="{5BEECDE3-8385-400D-9587-EFC1A1A07CA1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1" creationId="{1FA1D36E-FA93-482C-8C4A-CB95CC4BA9D3}"/>
          </ac:spMkLst>
        </pc:spChg>
        <pc:spChg chg="add mod">
          <ac:chgData name="park ga youn" userId="e8e70111e1901dad" providerId="LiveId" clId="{C2C13484-EB21-49BC-AEA5-619CACEA5D7A}" dt="2020-07-17T04:34:29.337" v="13090" actId="20577"/>
          <ac:spMkLst>
            <pc:docMk/>
            <pc:sldMk cId="2249561653" sldId="354"/>
            <ac:spMk id="22" creationId="{F1D93251-6CA6-4FC8-872E-9478B34E174A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3" creationId="{B0D9D29F-D5DA-4F11-9EE8-13924E9E3A04}"/>
          </ac:spMkLst>
        </pc:spChg>
        <pc:spChg chg="add mod">
          <ac:chgData name="park ga youn" userId="e8e70111e1901dad" providerId="LiveId" clId="{C2C13484-EB21-49BC-AEA5-619CACEA5D7A}" dt="2020-07-17T04:34:51.592" v="13091" actId="207"/>
          <ac:spMkLst>
            <pc:docMk/>
            <pc:sldMk cId="2249561653" sldId="354"/>
            <ac:spMk id="24" creationId="{BCB754AD-9DD5-4132-AB52-7779FE627B44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5" creationId="{1D3BAE63-1D82-4AFE-8161-D1D40531423D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6" creationId="{17FDF0E7-1C9C-4E8D-B60D-F3AEF2DF6591}"/>
          </ac:spMkLst>
        </pc:spChg>
        <pc:spChg chg="del">
          <ac:chgData name="park ga youn" userId="e8e70111e1901dad" providerId="LiveId" clId="{C2C13484-EB21-49BC-AEA5-619CACEA5D7A}" dt="2020-07-16T03:24:15.298" v="9336" actId="478"/>
          <ac:spMkLst>
            <pc:docMk/>
            <pc:sldMk cId="2249561653" sldId="354"/>
            <ac:spMk id="27" creationId="{122D7919-4B4F-4849-8B02-D6D0B96161F9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7" creationId="{6EB59488-F1D1-4BB2-94D6-3AA1F1138670}"/>
          </ac:spMkLst>
        </pc:spChg>
        <pc:spChg chg="del">
          <ac:chgData name="park ga youn" userId="e8e70111e1901dad" providerId="LiveId" clId="{C2C13484-EB21-49BC-AEA5-619CACEA5D7A}" dt="2020-07-16T03:24:15.298" v="9336" actId="478"/>
          <ac:spMkLst>
            <pc:docMk/>
            <pc:sldMk cId="2249561653" sldId="354"/>
            <ac:spMk id="28" creationId="{BD9F2F9D-F7D9-49AD-8E13-EC0B73EB0BF5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8" creationId="{D6A17BA9-87B4-4BD0-9D42-1E2941ADF6FF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29" creationId="{8CEBA043-ECFE-4560-AEFB-71FC9E218144}"/>
          </ac:spMkLst>
        </pc:spChg>
        <pc:spChg chg="add mod">
          <ac:chgData name="park ga youn" userId="e8e70111e1901dad" providerId="LiveId" clId="{C2C13484-EB21-49BC-AEA5-619CACEA5D7A}" dt="2020-07-17T04:34:04.334" v="12991" actId="1076"/>
          <ac:spMkLst>
            <pc:docMk/>
            <pc:sldMk cId="2249561653" sldId="354"/>
            <ac:spMk id="30" creationId="{3E7BD872-0F1D-434A-B9EB-7B6F17D0C241}"/>
          </ac:spMkLst>
        </pc:spChg>
        <pc:spChg chg="add mod">
          <ac:chgData name="park ga youn" userId="e8e70111e1901dad" providerId="LiveId" clId="{C2C13484-EB21-49BC-AEA5-619CACEA5D7A}" dt="2020-07-17T04:35:42.342" v="13124" actId="207"/>
          <ac:spMkLst>
            <pc:docMk/>
            <pc:sldMk cId="2249561653" sldId="354"/>
            <ac:spMk id="31" creationId="{C744600B-C7BE-4761-BDC1-5E4E6C62EC78}"/>
          </ac:spMkLst>
        </pc:spChg>
        <pc:spChg chg="add mod">
          <ac:chgData name="park ga youn" userId="e8e70111e1901dad" providerId="LiveId" clId="{C2C13484-EB21-49BC-AEA5-619CACEA5D7A}" dt="2020-07-17T04:35:03.692" v="13093" actId="1076"/>
          <ac:spMkLst>
            <pc:docMk/>
            <pc:sldMk cId="2249561653" sldId="354"/>
            <ac:spMk id="32" creationId="{C3061127-7AD6-473A-85CE-77942974A399}"/>
          </ac:spMkLst>
        </pc:spChg>
        <pc:spChg chg="add mod">
          <ac:chgData name="park ga youn" userId="e8e70111e1901dad" providerId="LiveId" clId="{C2C13484-EB21-49BC-AEA5-619CACEA5D7A}" dt="2020-07-17T04:35:32.376" v="13123" actId="20577"/>
          <ac:spMkLst>
            <pc:docMk/>
            <pc:sldMk cId="2249561653" sldId="354"/>
            <ac:spMk id="33" creationId="{67425FDC-DBC9-4317-B995-C8B733FDEB64}"/>
          </ac:spMkLst>
        </pc:spChg>
        <pc:spChg chg="del">
          <ac:chgData name="park ga youn" userId="e8e70111e1901dad" providerId="LiveId" clId="{C2C13484-EB21-49BC-AEA5-619CACEA5D7A}" dt="2020-07-16T03:24:15.298" v="9336" actId="478"/>
          <ac:spMkLst>
            <pc:docMk/>
            <pc:sldMk cId="2249561653" sldId="354"/>
            <ac:spMk id="34" creationId="{41742520-2E87-4938-928D-4FA5328F0D10}"/>
          </ac:spMkLst>
        </pc:spChg>
        <pc:spChg chg="add mod">
          <ac:chgData name="park ga youn" userId="e8e70111e1901dad" providerId="LiveId" clId="{C2C13484-EB21-49BC-AEA5-619CACEA5D7A}" dt="2020-07-17T04:35:42.342" v="13124" actId="207"/>
          <ac:spMkLst>
            <pc:docMk/>
            <pc:sldMk cId="2249561653" sldId="354"/>
            <ac:spMk id="34" creationId="{A7487F9B-3013-48C4-B214-821EA383DCFE}"/>
          </ac:spMkLst>
        </pc:spChg>
        <pc:spChg chg="add mod">
          <ac:chgData name="park ga youn" userId="e8e70111e1901dad" providerId="LiveId" clId="{C2C13484-EB21-49BC-AEA5-619CACEA5D7A}" dt="2020-07-17T04:35:20.859" v="13095" actId="1076"/>
          <ac:spMkLst>
            <pc:docMk/>
            <pc:sldMk cId="2249561653" sldId="354"/>
            <ac:spMk id="35" creationId="{75E07B8D-8F6B-4F57-BCBE-A8CEAA3B2A57}"/>
          </ac:spMkLst>
        </pc:spChg>
        <pc:spChg chg="add mod">
          <ac:chgData name="park ga youn" userId="e8e70111e1901dad" providerId="LiveId" clId="{C2C13484-EB21-49BC-AEA5-619CACEA5D7A}" dt="2020-07-17T04:35:25.825" v="13109" actId="20577"/>
          <ac:spMkLst>
            <pc:docMk/>
            <pc:sldMk cId="2249561653" sldId="354"/>
            <ac:spMk id="36" creationId="{95E51CAF-B5B3-4B1A-94C8-45248C911602}"/>
          </ac:spMkLst>
        </pc:spChg>
        <pc:grpChg chg="add mod">
          <ac:chgData name="park ga youn" userId="e8e70111e1901dad" providerId="LiveId" clId="{C2C13484-EB21-49BC-AEA5-619CACEA5D7A}" dt="2020-07-17T04:34:04.334" v="12991" actId="1076"/>
          <ac:grpSpMkLst>
            <pc:docMk/>
            <pc:sldMk cId="2249561653" sldId="354"/>
            <ac:grpSpMk id="8" creationId="{CBB1A8B5-A125-45F0-B49B-DC3BE4EC1E87}"/>
          </ac:grpSpMkLst>
        </pc:grpChg>
        <pc:grpChg chg="del">
          <ac:chgData name="park ga youn" userId="e8e70111e1901dad" providerId="LiveId" clId="{C2C13484-EB21-49BC-AEA5-619CACEA5D7A}" dt="2020-07-16T03:24:15.298" v="9336" actId="478"/>
          <ac:grpSpMkLst>
            <pc:docMk/>
            <pc:sldMk cId="2249561653" sldId="354"/>
            <ac:grpSpMk id="13" creationId="{CE2D4117-D043-4C7F-A425-0168AF21FA2C}"/>
          </ac:grpSpMkLst>
        </pc:grpChg>
        <pc:graphicFrameChg chg="modGraphic">
          <ac:chgData name="park ga youn" userId="e8e70111e1901dad" providerId="LiveId" clId="{C2C13484-EB21-49BC-AEA5-619CACEA5D7A}" dt="2020-07-16T03:24:11.641" v="9334" actId="20577"/>
          <ac:graphicFrameMkLst>
            <pc:docMk/>
            <pc:sldMk cId="2249561653" sldId="354"/>
            <ac:graphicFrameMk id="16" creationId="{1865EC85-DF4C-43E2-8580-BB7C20231194}"/>
          </ac:graphicFrameMkLst>
        </pc:graphicFrameChg>
        <pc:graphicFrameChg chg="mod modGraphic">
          <ac:chgData name="park ga youn" userId="e8e70111e1901dad" providerId="LiveId" clId="{C2C13484-EB21-49BC-AEA5-619CACEA5D7A}" dt="2020-07-17T04:35:55.279" v="13126" actId="14100"/>
          <ac:graphicFrameMkLst>
            <pc:docMk/>
            <pc:sldMk cId="2249561653" sldId="354"/>
            <ac:graphicFrameMk id="20" creationId="{5FCB7284-62E6-4AF8-9588-6E1EFC8A4F2E}"/>
          </ac:graphicFrameMkLst>
        </pc:graphicFrameChg>
        <pc:picChg chg="del">
          <ac:chgData name="park ga youn" userId="e8e70111e1901dad" providerId="LiveId" clId="{C2C13484-EB21-49BC-AEA5-619CACEA5D7A}" dt="2020-07-16T03:24:14.013" v="9335" actId="478"/>
          <ac:picMkLst>
            <pc:docMk/>
            <pc:sldMk cId="2249561653" sldId="354"/>
            <ac:picMk id="2" creationId="{CCF1D3E3-5B9A-4397-A9BB-4480B2701077}"/>
          </ac:picMkLst>
        </pc:picChg>
        <pc:picChg chg="add mod">
          <ac:chgData name="park ga youn" userId="e8e70111e1901dad" providerId="LiveId" clId="{C2C13484-EB21-49BC-AEA5-619CACEA5D7A}" dt="2020-07-17T04:34:07.528" v="12992" actId="14100"/>
          <ac:picMkLst>
            <pc:docMk/>
            <pc:sldMk cId="2249561653" sldId="354"/>
            <ac:picMk id="3" creationId="{6975F884-183B-4076-8B3C-FC0ACC8220C1}"/>
          </ac:picMkLst>
        </pc:picChg>
      </pc:sldChg>
      <pc:sldChg chg="addSp delSp modSp add mod">
        <pc:chgData name="park ga youn" userId="e8e70111e1901dad" providerId="LiveId" clId="{C2C13484-EB21-49BC-AEA5-619CACEA5D7A}" dt="2020-07-17T04:40:17.003" v="13292" actId="207"/>
        <pc:sldMkLst>
          <pc:docMk/>
          <pc:sldMk cId="3210298516" sldId="355"/>
        </pc:sldMkLst>
        <pc:spChg chg="add del mod">
          <ac:chgData name="park ga youn" userId="e8e70111e1901dad" providerId="LiveId" clId="{C2C13484-EB21-49BC-AEA5-619CACEA5D7A}" dt="2020-07-17T04:39:30.767" v="13224" actId="478"/>
          <ac:spMkLst>
            <pc:docMk/>
            <pc:sldMk cId="3210298516" sldId="355"/>
            <ac:spMk id="9" creationId="{9B2783B9-5B81-4100-A70F-C508D44869FF}"/>
          </ac:spMkLst>
        </pc:spChg>
        <pc:spChg chg="mod">
          <ac:chgData name="park ga youn" userId="e8e70111e1901dad" providerId="LiveId" clId="{C2C13484-EB21-49BC-AEA5-619CACEA5D7A}" dt="2020-07-16T09:07:43.082" v="11154" actId="14861"/>
          <ac:spMkLst>
            <pc:docMk/>
            <pc:sldMk cId="3210298516" sldId="355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9:07:43.082" v="11154" actId="14861"/>
          <ac:spMkLst>
            <pc:docMk/>
            <pc:sldMk cId="3210298516" sldId="355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7T04:38:56.239" v="13202"/>
          <ac:spMkLst>
            <pc:docMk/>
            <pc:sldMk cId="3210298516" sldId="355"/>
            <ac:spMk id="14" creationId="{BB3F9406-30E5-48FD-A9ED-A93823C8F532}"/>
          </ac:spMkLst>
        </pc:spChg>
        <pc:spChg chg="mod">
          <ac:chgData name="park ga youn" userId="e8e70111e1901dad" providerId="LiveId" clId="{C2C13484-EB21-49BC-AEA5-619CACEA5D7A}" dt="2020-07-17T04:38:56.239" v="13202"/>
          <ac:spMkLst>
            <pc:docMk/>
            <pc:sldMk cId="3210298516" sldId="355"/>
            <ac:spMk id="15" creationId="{399D72EE-ABEB-4DAF-B00D-FA7F3FCE3B6D}"/>
          </ac:spMkLst>
        </pc:spChg>
        <pc:spChg chg="add mod">
          <ac:chgData name="park ga youn" userId="e8e70111e1901dad" providerId="LiveId" clId="{C2C13484-EB21-49BC-AEA5-619CACEA5D7A}" dt="2020-07-17T04:39:13.816" v="13204" actId="1076"/>
          <ac:spMkLst>
            <pc:docMk/>
            <pc:sldMk cId="3210298516" sldId="355"/>
            <ac:spMk id="16" creationId="{C770F7D2-9745-4652-8DED-6EDE51C7CD8A}"/>
          </ac:spMkLst>
        </pc:spChg>
        <pc:spChg chg="add mod">
          <ac:chgData name="park ga youn" userId="e8e70111e1901dad" providerId="LiveId" clId="{C2C13484-EB21-49BC-AEA5-619CACEA5D7A}" dt="2020-07-17T04:39:42.990" v="13233" actId="207"/>
          <ac:spMkLst>
            <pc:docMk/>
            <pc:sldMk cId="3210298516" sldId="355"/>
            <ac:spMk id="17" creationId="{5DAC089A-D5E5-4D90-A110-00C47E6995A7}"/>
          </ac:spMkLst>
        </pc:spChg>
        <pc:spChg chg="add mod">
          <ac:chgData name="park ga youn" userId="e8e70111e1901dad" providerId="LiveId" clId="{C2C13484-EB21-49BC-AEA5-619CACEA5D7A}" dt="2020-07-17T04:39:13.816" v="13204" actId="1076"/>
          <ac:spMkLst>
            <pc:docMk/>
            <pc:sldMk cId="3210298516" sldId="355"/>
            <ac:spMk id="19" creationId="{90FF7DBE-5688-4AC0-9C07-9FDB8ADE7D94}"/>
          </ac:spMkLst>
        </pc:spChg>
        <pc:spChg chg="mod">
          <ac:chgData name="park ga youn" userId="e8e70111e1901dad" providerId="LiveId" clId="{C2C13484-EB21-49BC-AEA5-619CACEA5D7A}" dt="2020-07-16T09:07:43.082" v="11154" actId="14861"/>
          <ac:spMkLst>
            <pc:docMk/>
            <pc:sldMk cId="3210298516" sldId="355"/>
            <ac:spMk id="20" creationId="{D13A4E95-8530-47BE-A29E-5E68B5E1AFCC}"/>
          </ac:spMkLst>
        </pc:spChg>
        <pc:spChg chg="add mod">
          <ac:chgData name="park ga youn" userId="e8e70111e1901dad" providerId="LiveId" clId="{C2C13484-EB21-49BC-AEA5-619CACEA5D7A}" dt="2020-07-17T04:40:04.667" v="13275"/>
          <ac:spMkLst>
            <pc:docMk/>
            <pc:sldMk cId="3210298516" sldId="355"/>
            <ac:spMk id="21" creationId="{3C3AC268-A1F3-4BD7-9B95-817F8ECC0DC4}"/>
          </ac:spMkLst>
        </pc:spChg>
        <pc:spChg chg="add mod">
          <ac:chgData name="park ga youn" userId="e8e70111e1901dad" providerId="LiveId" clId="{C2C13484-EB21-49BC-AEA5-619CACEA5D7A}" dt="2020-07-17T04:39:13.816" v="13204" actId="1076"/>
          <ac:spMkLst>
            <pc:docMk/>
            <pc:sldMk cId="3210298516" sldId="355"/>
            <ac:spMk id="22" creationId="{6628F38B-0B99-4446-919E-3671DF378B12}"/>
          </ac:spMkLst>
        </pc:spChg>
        <pc:spChg chg="add mod">
          <ac:chgData name="park ga youn" userId="e8e70111e1901dad" providerId="LiveId" clId="{C2C13484-EB21-49BC-AEA5-619CACEA5D7A}" dt="2020-07-17T04:39:13.816" v="13204" actId="1076"/>
          <ac:spMkLst>
            <pc:docMk/>
            <pc:sldMk cId="3210298516" sldId="355"/>
            <ac:spMk id="23" creationId="{7E401DCE-9D1D-43D4-AC1E-90A5E55C4DA0}"/>
          </ac:spMkLst>
        </pc:spChg>
        <pc:spChg chg="add mod">
          <ac:chgData name="park ga youn" userId="e8e70111e1901dad" providerId="LiveId" clId="{C2C13484-EB21-49BC-AEA5-619CACEA5D7A}" dt="2020-07-17T04:39:27.485" v="13222"/>
          <ac:spMkLst>
            <pc:docMk/>
            <pc:sldMk cId="3210298516" sldId="355"/>
            <ac:spMk id="24" creationId="{4ECF66E4-06CE-4DCD-9C50-4C6B956A97D9}"/>
          </ac:spMkLst>
        </pc:spChg>
        <pc:spChg chg="add mod">
          <ac:chgData name="park ga youn" userId="e8e70111e1901dad" providerId="LiveId" clId="{C2C13484-EB21-49BC-AEA5-619CACEA5D7A}" dt="2020-07-17T04:40:17.003" v="13292" actId="207"/>
          <ac:spMkLst>
            <pc:docMk/>
            <pc:sldMk cId="3210298516" sldId="355"/>
            <ac:spMk id="25" creationId="{7D863D19-B4A6-4D5E-8F0D-65E6AAA78B7E}"/>
          </ac:spMkLst>
        </pc:spChg>
        <pc:spChg chg="add mod">
          <ac:chgData name="park ga youn" userId="e8e70111e1901dad" providerId="LiveId" clId="{C2C13484-EB21-49BC-AEA5-619CACEA5D7A}" dt="2020-07-17T04:40:09.421" v="13277" actId="1076"/>
          <ac:spMkLst>
            <pc:docMk/>
            <pc:sldMk cId="3210298516" sldId="355"/>
            <ac:spMk id="26" creationId="{938DE9CF-EE99-42A6-9FBB-701737B12685}"/>
          </ac:spMkLst>
        </pc:spChg>
        <pc:spChg chg="add mod">
          <ac:chgData name="park ga youn" userId="e8e70111e1901dad" providerId="LiveId" clId="{C2C13484-EB21-49BC-AEA5-619CACEA5D7A}" dt="2020-07-17T04:40:13.640" v="13291"/>
          <ac:spMkLst>
            <pc:docMk/>
            <pc:sldMk cId="3210298516" sldId="355"/>
            <ac:spMk id="27" creationId="{EEB2767A-BA72-4F7E-B7AB-27E8025CA4C4}"/>
          </ac:spMkLst>
        </pc:spChg>
        <pc:grpChg chg="add mod">
          <ac:chgData name="park ga youn" userId="e8e70111e1901dad" providerId="LiveId" clId="{C2C13484-EB21-49BC-AEA5-619CACEA5D7A}" dt="2020-07-17T04:39:13.816" v="13204" actId="1076"/>
          <ac:grpSpMkLst>
            <pc:docMk/>
            <pc:sldMk cId="3210298516" sldId="355"/>
            <ac:grpSpMk id="10" creationId="{0D1061ED-BD9B-4DD4-9EEB-E8D363468A53}"/>
          </ac:grpSpMkLst>
        </pc:grpChg>
        <pc:graphicFrameChg chg="mod modGraphic">
          <ac:chgData name="park ga youn" userId="e8e70111e1901dad" providerId="LiveId" clId="{C2C13484-EB21-49BC-AEA5-619CACEA5D7A}" dt="2020-07-17T04:39:34.397" v="13232" actId="1036"/>
          <ac:graphicFrameMkLst>
            <pc:docMk/>
            <pc:sldMk cId="3210298516" sldId="355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C2C13484-EB21-49BC-AEA5-619CACEA5D7A}" dt="2020-07-17T04:39:28.950" v="13223" actId="14100"/>
          <ac:picMkLst>
            <pc:docMk/>
            <pc:sldMk cId="3210298516" sldId="355"/>
            <ac:picMk id="2" creationId="{424972D2-C73F-4696-8704-C20160D301BE}"/>
          </ac:picMkLst>
        </pc:picChg>
        <pc:picChg chg="del">
          <ac:chgData name="park ga youn" userId="e8e70111e1901dad" providerId="LiveId" clId="{C2C13484-EB21-49BC-AEA5-619CACEA5D7A}" dt="2020-07-16T05:37:50.337" v="10075" actId="478"/>
          <ac:picMkLst>
            <pc:docMk/>
            <pc:sldMk cId="3210298516" sldId="355"/>
            <ac:picMk id="2" creationId="{F2CA3575-6A98-4E60-8511-47B449A0CC5E}"/>
          </ac:picMkLst>
        </pc:picChg>
        <pc:picChg chg="add del mod ord">
          <ac:chgData name="park ga youn" userId="e8e70111e1901dad" providerId="LiveId" clId="{C2C13484-EB21-49BC-AEA5-619CACEA5D7A}" dt="2020-07-16T06:31:20.962" v="10854" actId="21"/>
          <ac:picMkLst>
            <pc:docMk/>
            <pc:sldMk cId="3210298516" sldId="355"/>
            <ac:picMk id="3" creationId="{22CE8377-F911-4CB5-BEBD-FFDF82E56868}"/>
          </ac:picMkLst>
        </pc:picChg>
      </pc:sldChg>
      <pc:sldChg chg="addSp delSp modSp add mod">
        <pc:chgData name="park ga youn" userId="e8e70111e1901dad" providerId="LiveId" clId="{C2C13484-EB21-49BC-AEA5-619CACEA5D7A}" dt="2020-07-16T05:43:38.452" v="10779" actId="1076"/>
        <pc:sldMkLst>
          <pc:docMk/>
          <pc:sldMk cId="1718801383" sldId="356"/>
        </pc:sldMkLst>
        <pc:spChg chg="del mod">
          <ac:chgData name="park ga youn" userId="e8e70111e1901dad" providerId="LiveId" clId="{C2C13484-EB21-49BC-AEA5-619CACEA5D7A}" dt="2020-07-16T05:41:45.981" v="10644" actId="478"/>
          <ac:spMkLst>
            <pc:docMk/>
            <pc:sldMk cId="1718801383" sldId="356"/>
            <ac:spMk id="10" creationId="{11CB5EFE-B5A5-41A0-AB79-6E22A7003249}"/>
          </ac:spMkLst>
        </pc:spChg>
        <pc:spChg chg="del">
          <ac:chgData name="park ga youn" userId="e8e70111e1901dad" providerId="LiveId" clId="{C2C13484-EB21-49BC-AEA5-619CACEA5D7A}" dt="2020-07-16T05:41:37.713" v="10641" actId="478"/>
          <ac:spMkLst>
            <pc:docMk/>
            <pc:sldMk cId="1718801383" sldId="356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5:43:27.691" v="10775" actId="1076"/>
          <ac:spMkLst>
            <pc:docMk/>
            <pc:sldMk cId="1718801383" sldId="356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6T05:41:32.440" v="10637"/>
          <ac:spMkLst>
            <pc:docMk/>
            <pc:sldMk cId="1718801383" sldId="356"/>
            <ac:spMk id="20" creationId="{D13A4E95-8530-47BE-A29E-5E68B5E1AFCC}"/>
          </ac:spMkLst>
        </pc:spChg>
        <pc:grpChg chg="mod">
          <ac:chgData name="park ga youn" userId="e8e70111e1901dad" providerId="LiveId" clId="{C2C13484-EB21-49BC-AEA5-619CACEA5D7A}" dt="2020-07-16T05:43:38.452" v="10779" actId="1076"/>
          <ac:grpSpMkLst>
            <pc:docMk/>
            <pc:sldMk cId="1718801383" sldId="356"/>
            <ac:grpSpMk id="14" creationId="{71CB1B72-EA15-491B-8FD9-9C6CF8787C80}"/>
          </ac:grpSpMkLst>
        </pc:grpChg>
        <pc:graphicFrameChg chg="add del">
          <ac:chgData name="park ga youn" userId="e8e70111e1901dad" providerId="LiveId" clId="{C2C13484-EB21-49BC-AEA5-619CACEA5D7A}" dt="2020-07-16T05:40:55.963" v="10624" actId="478"/>
          <ac:graphicFrameMkLst>
            <pc:docMk/>
            <pc:sldMk cId="1718801383" sldId="35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6T05:43:21.114" v="10774"/>
          <ac:graphicFrameMkLst>
            <pc:docMk/>
            <pc:sldMk cId="1718801383" sldId="356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5:40:57.478" v="10625" actId="478"/>
          <ac:picMkLst>
            <pc:docMk/>
            <pc:sldMk cId="1718801383" sldId="356"/>
            <ac:picMk id="2" creationId="{F2CA3575-6A98-4E60-8511-47B449A0CC5E}"/>
          </ac:picMkLst>
        </pc:picChg>
        <pc:picChg chg="add mod ord">
          <ac:chgData name="park ga youn" userId="e8e70111e1901dad" providerId="LiveId" clId="{C2C13484-EB21-49BC-AEA5-619CACEA5D7A}" dt="2020-07-16T05:43:33.083" v="10777" actId="1076"/>
          <ac:picMkLst>
            <pc:docMk/>
            <pc:sldMk cId="1718801383" sldId="356"/>
            <ac:picMk id="3" creationId="{B5B6E28B-8527-4CB6-BB54-97B9D57BDCCA}"/>
          </ac:picMkLst>
        </pc:picChg>
      </pc:sldChg>
      <pc:sldChg chg="addSp delSp modSp add mod">
        <pc:chgData name="park ga youn" userId="e8e70111e1901dad" providerId="LiveId" clId="{C2C13484-EB21-49BC-AEA5-619CACEA5D7A}" dt="2020-07-17T04:38:29.705" v="13200" actId="14100"/>
        <pc:sldMkLst>
          <pc:docMk/>
          <pc:sldMk cId="1854829269" sldId="357"/>
        </pc:sldMkLst>
        <pc:spChg chg="del mod">
          <ac:chgData name="park ga youn" userId="e8e70111e1901dad" providerId="LiveId" clId="{C2C13484-EB21-49BC-AEA5-619CACEA5D7A}" dt="2020-07-17T04:38:12.708" v="13171" actId="478"/>
          <ac:spMkLst>
            <pc:docMk/>
            <pc:sldMk cId="1854829269" sldId="357"/>
            <ac:spMk id="10" creationId="{11CB5EFE-B5A5-41A0-AB79-6E22A7003249}"/>
          </ac:spMkLst>
        </pc:spChg>
        <pc:spChg chg="mod">
          <ac:chgData name="park ga youn" userId="e8e70111e1901dad" providerId="LiveId" clId="{C2C13484-EB21-49BC-AEA5-619CACEA5D7A}" dt="2020-07-16T06:32:00.825" v="10869" actId="1076"/>
          <ac:spMkLst>
            <pc:docMk/>
            <pc:sldMk cId="1854829269" sldId="357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6:32:02.802" v="10870" actId="1076"/>
          <ac:spMkLst>
            <pc:docMk/>
            <pc:sldMk cId="1854829269" sldId="357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6T06:31:57.508" v="10867" actId="1076"/>
          <ac:spMkLst>
            <pc:docMk/>
            <pc:sldMk cId="1854829269" sldId="357"/>
            <ac:spMk id="20" creationId="{D13A4E95-8530-47BE-A29E-5E68B5E1AFCC}"/>
          </ac:spMkLst>
        </pc:spChg>
        <pc:spChg chg="mod">
          <ac:chgData name="park ga youn" userId="e8e70111e1901dad" providerId="LiveId" clId="{C2C13484-EB21-49BC-AEA5-619CACEA5D7A}" dt="2020-07-16T06:31:34.197" v="10863"/>
          <ac:spMkLst>
            <pc:docMk/>
            <pc:sldMk cId="1854829269" sldId="357"/>
            <ac:spMk id="21" creationId="{0484CF88-F220-4BA6-A001-DD09F0FB7C44}"/>
          </ac:spMkLst>
        </pc:spChg>
        <pc:spChg chg="mod">
          <ac:chgData name="park ga youn" userId="e8e70111e1901dad" providerId="LiveId" clId="{C2C13484-EB21-49BC-AEA5-619CACEA5D7A}" dt="2020-07-16T06:31:34.197" v="10863"/>
          <ac:spMkLst>
            <pc:docMk/>
            <pc:sldMk cId="1854829269" sldId="357"/>
            <ac:spMk id="22" creationId="{20AFC342-2FB8-4980-A64F-8ED8B467F38D}"/>
          </ac:spMkLst>
        </pc:spChg>
        <pc:spChg chg="add mod">
          <ac:chgData name="park ga youn" userId="e8e70111e1901dad" providerId="LiveId" clId="{C2C13484-EB21-49BC-AEA5-619CACEA5D7A}" dt="2020-07-16T06:32:12.797" v="10875"/>
          <ac:spMkLst>
            <pc:docMk/>
            <pc:sldMk cId="1854829269" sldId="357"/>
            <ac:spMk id="23" creationId="{24851915-5290-44E3-A411-34E0BCD8E28B}"/>
          </ac:spMkLst>
        </pc:spChg>
        <pc:spChg chg="add mod">
          <ac:chgData name="park ga youn" userId="e8e70111e1901dad" providerId="LiveId" clId="{C2C13484-EB21-49BC-AEA5-619CACEA5D7A}" dt="2020-07-16T06:32:25.380" v="10880"/>
          <ac:spMkLst>
            <pc:docMk/>
            <pc:sldMk cId="1854829269" sldId="357"/>
            <ac:spMk id="24" creationId="{4736E1B8-CB30-4E58-A77A-DD9BF001FA3C}"/>
          </ac:spMkLst>
        </pc:spChg>
        <pc:spChg chg="add mod">
          <ac:chgData name="park ga youn" userId="e8e70111e1901dad" providerId="LiveId" clId="{C2C13484-EB21-49BC-AEA5-619CACEA5D7A}" dt="2020-07-17T04:38:26.047" v="13199" actId="14100"/>
          <ac:spMkLst>
            <pc:docMk/>
            <pc:sldMk cId="1854829269" sldId="357"/>
            <ac:spMk id="25" creationId="{DCB728C9-EE4A-46EE-9E27-1055A1B5638B}"/>
          </ac:spMkLst>
        </pc:spChg>
        <pc:spChg chg="add mod">
          <ac:chgData name="park ga youn" userId="e8e70111e1901dad" providerId="LiveId" clId="{C2C13484-EB21-49BC-AEA5-619CACEA5D7A}" dt="2020-07-17T04:38:17.166" v="13173" actId="1076"/>
          <ac:spMkLst>
            <pc:docMk/>
            <pc:sldMk cId="1854829269" sldId="357"/>
            <ac:spMk id="26" creationId="{D578B3D9-2616-4766-BA5B-A82310B6B301}"/>
          </ac:spMkLst>
        </pc:spChg>
        <pc:spChg chg="add mod">
          <ac:chgData name="park ga youn" userId="e8e70111e1901dad" providerId="LiveId" clId="{C2C13484-EB21-49BC-AEA5-619CACEA5D7A}" dt="2020-07-17T04:38:22.427" v="13198" actId="20577"/>
          <ac:spMkLst>
            <pc:docMk/>
            <pc:sldMk cId="1854829269" sldId="357"/>
            <ac:spMk id="27" creationId="{3306E7C0-61F7-440A-B7A6-D285F9BAD87B}"/>
          </ac:spMkLst>
        </pc:spChg>
        <pc:grpChg chg="mod">
          <ac:chgData name="park ga youn" userId="e8e70111e1901dad" providerId="LiveId" clId="{C2C13484-EB21-49BC-AEA5-619CACEA5D7A}" dt="2020-07-16T06:31:29.174" v="10860" actId="1076"/>
          <ac:grpSpMkLst>
            <pc:docMk/>
            <pc:sldMk cId="1854829269" sldId="357"/>
            <ac:grpSpMk id="14" creationId="{71CB1B72-EA15-491B-8FD9-9C6CF8787C80}"/>
          </ac:grpSpMkLst>
        </pc:grpChg>
        <pc:grpChg chg="add mod">
          <ac:chgData name="park ga youn" userId="e8e70111e1901dad" providerId="LiveId" clId="{C2C13484-EB21-49BC-AEA5-619CACEA5D7A}" dt="2020-07-16T06:31:41.708" v="10865" actId="1076"/>
          <ac:grpSpMkLst>
            <pc:docMk/>
            <pc:sldMk cId="1854829269" sldId="357"/>
            <ac:grpSpMk id="19" creationId="{C2CC2C21-217D-44F9-BA86-36E82AACC6F1}"/>
          </ac:grpSpMkLst>
        </pc:grpChg>
        <pc:graphicFrameChg chg="mod modGraphic">
          <ac:chgData name="park ga youn" userId="e8e70111e1901dad" providerId="LiveId" clId="{C2C13484-EB21-49BC-AEA5-619CACEA5D7A}" dt="2020-07-16T05:43:49.923" v="10788"/>
          <ac:graphicFrameMkLst>
            <pc:docMk/>
            <pc:sldMk cId="1854829269" sldId="357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38:29.705" v="13200" actId="14100"/>
          <ac:graphicFrameMkLst>
            <pc:docMk/>
            <pc:sldMk cId="1854829269" sldId="357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5:44:12.517" v="10789" actId="478"/>
          <ac:picMkLst>
            <pc:docMk/>
            <pc:sldMk cId="1854829269" sldId="357"/>
            <ac:picMk id="2" creationId="{F2CA3575-6A98-4E60-8511-47B449A0CC5E}"/>
          </ac:picMkLst>
        </pc:picChg>
        <pc:picChg chg="add mod ord">
          <ac:chgData name="park ga youn" userId="e8e70111e1901dad" providerId="LiveId" clId="{C2C13484-EB21-49BC-AEA5-619CACEA5D7A}" dt="2020-07-16T06:31:46.434" v="10866" actId="14861"/>
          <ac:picMkLst>
            <pc:docMk/>
            <pc:sldMk cId="1854829269" sldId="357"/>
            <ac:picMk id="3" creationId="{A34BC321-ADBE-456B-B95A-639A347F1904}"/>
          </ac:picMkLst>
        </pc:picChg>
        <pc:picChg chg="add mod ord">
          <ac:chgData name="park ga youn" userId="e8e70111e1901dad" providerId="LiveId" clId="{C2C13484-EB21-49BC-AEA5-619CACEA5D7A}" dt="2020-07-16T06:31:58.791" v="10868" actId="167"/>
          <ac:picMkLst>
            <pc:docMk/>
            <pc:sldMk cId="1854829269" sldId="357"/>
            <ac:picMk id="17" creationId="{541E08B9-0083-4BFE-B220-3205372A92CE}"/>
          </ac:picMkLst>
        </pc:picChg>
      </pc:sldChg>
      <pc:sldChg chg="addSp delSp modSp add mod">
        <pc:chgData name="park ga youn" userId="e8e70111e1901dad" providerId="LiveId" clId="{C2C13484-EB21-49BC-AEA5-619CACEA5D7A}" dt="2020-07-17T04:40:38.651" v="13320" actId="14100"/>
        <pc:sldMkLst>
          <pc:docMk/>
          <pc:sldMk cId="1005113827" sldId="358"/>
        </pc:sldMkLst>
        <pc:spChg chg="del mod">
          <ac:chgData name="park ga youn" userId="e8e70111e1901dad" providerId="LiveId" clId="{C2C13484-EB21-49BC-AEA5-619CACEA5D7A}" dt="2020-07-17T04:40:29.768" v="13293" actId="478"/>
          <ac:spMkLst>
            <pc:docMk/>
            <pc:sldMk cId="1005113827" sldId="358"/>
            <ac:spMk id="9" creationId="{9B2783B9-5B81-4100-A70F-C508D44869FF}"/>
          </ac:spMkLst>
        </pc:spChg>
        <pc:spChg chg="add mod">
          <ac:chgData name="park ga youn" userId="e8e70111e1901dad" providerId="LiveId" clId="{C2C13484-EB21-49BC-AEA5-619CACEA5D7A}" dt="2020-07-17T04:40:31.918" v="13295" actId="1076"/>
          <ac:spMkLst>
            <pc:docMk/>
            <pc:sldMk cId="1005113827" sldId="358"/>
            <ac:spMk id="10" creationId="{24C10B82-FA74-4467-B9DF-570E0FC18A0A}"/>
          </ac:spMkLst>
        </pc:spChg>
        <pc:spChg chg="mod">
          <ac:chgData name="park ga youn" userId="e8e70111e1901dad" providerId="LiveId" clId="{C2C13484-EB21-49BC-AEA5-619CACEA5D7A}" dt="2020-07-16T09:07:49.479" v="11155" actId="14861"/>
          <ac:spMkLst>
            <pc:docMk/>
            <pc:sldMk cId="1005113827" sldId="358"/>
            <ac:spMk id="12" creationId="{93979D8B-9B56-4A23-A8F4-7DE80E2442D2}"/>
          </ac:spMkLst>
        </pc:spChg>
        <pc:spChg chg="mod">
          <ac:chgData name="park ga youn" userId="e8e70111e1901dad" providerId="LiveId" clId="{C2C13484-EB21-49BC-AEA5-619CACEA5D7A}" dt="2020-07-16T09:07:49.479" v="11155" actId="14861"/>
          <ac:spMkLst>
            <pc:docMk/>
            <pc:sldMk cId="1005113827" sldId="358"/>
            <ac:spMk id="13" creationId="{B4991E52-29B3-4364-9E4B-CD82C2FDB1BD}"/>
          </ac:spMkLst>
        </pc:spChg>
        <pc:spChg chg="add mod">
          <ac:chgData name="park ga youn" userId="e8e70111e1901dad" providerId="LiveId" clId="{C2C13484-EB21-49BC-AEA5-619CACEA5D7A}" dt="2020-07-17T04:40:31.918" v="13295" actId="1076"/>
          <ac:spMkLst>
            <pc:docMk/>
            <pc:sldMk cId="1005113827" sldId="358"/>
            <ac:spMk id="14" creationId="{BA9F1C02-3408-4451-AF23-162D48AF4EAF}"/>
          </ac:spMkLst>
        </pc:spChg>
        <pc:spChg chg="add mod">
          <ac:chgData name="park ga youn" userId="e8e70111e1901dad" providerId="LiveId" clId="{C2C13484-EB21-49BC-AEA5-619CACEA5D7A}" dt="2020-07-17T04:40:37.167" v="13319"/>
          <ac:spMkLst>
            <pc:docMk/>
            <pc:sldMk cId="1005113827" sldId="358"/>
            <ac:spMk id="15" creationId="{88CAA79F-67C6-4433-8674-3912C9276542}"/>
          </ac:spMkLst>
        </pc:spChg>
        <pc:spChg chg="mod">
          <ac:chgData name="park ga youn" userId="e8e70111e1901dad" providerId="LiveId" clId="{C2C13484-EB21-49BC-AEA5-619CACEA5D7A}" dt="2020-07-16T09:07:49.479" v="11155" actId="14861"/>
          <ac:spMkLst>
            <pc:docMk/>
            <pc:sldMk cId="1005113827" sldId="358"/>
            <ac:spMk id="20" creationId="{D13A4E95-8530-47BE-A29E-5E68B5E1AFCC}"/>
          </ac:spMkLst>
        </pc:spChg>
        <pc:graphicFrameChg chg="mod modGraphic">
          <ac:chgData name="park ga youn" userId="e8e70111e1901dad" providerId="LiveId" clId="{C2C13484-EB21-49BC-AEA5-619CACEA5D7A}" dt="2020-07-16T08:55:18.293" v="11071"/>
          <ac:graphicFrameMkLst>
            <pc:docMk/>
            <pc:sldMk cId="1005113827" sldId="358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40:38.651" v="13320" actId="14100"/>
          <ac:graphicFrameMkLst>
            <pc:docMk/>
            <pc:sldMk cId="1005113827" sldId="358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6T09:03:30.374" v="11072" actId="478"/>
          <ac:picMkLst>
            <pc:docMk/>
            <pc:sldMk cId="1005113827" sldId="358"/>
            <ac:picMk id="2" creationId="{424972D2-C73F-4696-8704-C20160D301BE}"/>
          </ac:picMkLst>
        </pc:picChg>
        <pc:picChg chg="add mod ord">
          <ac:chgData name="park ga youn" userId="e8e70111e1901dad" providerId="LiveId" clId="{C2C13484-EB21-49BC-AEA5-619CACEA5D7A}" dt="2020-07-16T09:03:44.698" v="11077" actId="167"/>
          <ac:picMkLst>
            <pc:docMk/>
            <pc:sldMk cId="1005113827" sldId="358"/>
            <ac:picMk id="3" creationId="{14DEB0BE-E739-4CBB-BB32-D11414521C6B}"/>
          </ac:picMkLst>
        </pc:picChg>
      </pc:sldChg>
      <pc:sldChg chg="addSp delSp modSp add mod">
        <pc:chgData name="park ga youn" userId="e8e70111e1901dad" providerId="LiveId" clId="{C2C13484-EB21-49BC-AEA5-619CACEA5D7A}" dt="2020-07-17T04:41:28.871" v="13363" actId="207"/>
        <pc:sldMkLst>
          <pc:docMk/>
          <pc:sldMk cId="1183961559" sldId="359"/>
        </pc:sldMkLst>
        <pc:spChg chg="del mod">
          <ac:chgData name="park ga youn" userId="e8e70111e1901dad" providerId="LiveId" clId="{C2C13484-EB21-49BC-AEA5-619CACEA5D7A}" dt="2020-07-17T04:40:49.397" v="13321" actId="478"/>
          <ac:spMkLst>
            <pc:docMk/>
            <pc:sldMk cId="1183961559" sldId="359"/>
            <ac:spMk id="9" creationId="{9B2783B9-5B81-4100-A70F-C508D44869FF}"/>
          </ac:spMkLst>
        </pc:spChg>
        <pc:spChg chg="del">
          <ac:chgData name="park ga youn" userId="e8e70111e1901dad" providerId="LiveId" clId="{C2C13484-EB21-49BC-AEA5-619CACEA5D7A}" dt="2020-07-17T01:28:36.295" v="11301" actId="478"/>
          <ac:spMkLst>
            <pc:docMk/>
            <pc:sldMk cId="1183961559" sldId="359"/>
            <ac:spMk id="12" creationId="{93979D8B-9B56-4A23-A8F4-7DE80E2442D2}"/>
          </ac:spMkLst>
        </pc:spChg>
        <pc:spChg chg="del">
          <ac:chgData name="park ga youn" userId="e8e70111e1901dad" providerId="LiveId" clId="{C2C13484-EB21-49BC-AEA5-619CACEA5D7A}" dt="2020-07-17T01:28:36.778" v="11302" actId="478"/>
          <ac:spMkLst>
            <pc:docMk/>
            <pc:sldMk cId="1183961559" sldId="359"/>
            <ac:spMk id="13" creationId="{B4991E52-29B3-4364-9E4B-CD82C2FDB1BD}"/>
          </ac:spMkLst>
        </pc:spChg>
        <pc:spChg chg="mod">
          <ac:chgData name="park ga youn" userId="e8e70111e1901dad" providerId="LiveId" clId="{C2C13484-EB21-49BC-AEA5-619CACEA5D7A}" dt="2020-07-17T04:40:49.627" v="13322"/>
          <ac:spMkLst>
            <pc:docMk/>
            <pc:sldMk cId="1183961559" sldId="359"/>
            <ac:spMk id="15" creationId="{9A6A70F8-3579-4902-81F4-556CB897070C}"/>
          </ac:spMkLst>
        </pc:spChg>
        <pc:spChg chg="mod">
          <ac:chgData name="park ga youn" userId="e8e70111e1901dad" providerId="LiveId" clId="{C2C13484-EB21-49BC-AEA5-619CACEA5D7A}" dt="2020-07-17T04:40:49.627" v="13322"/>
          <ac:spMkLst>
            <pc:docMk/>
            <pc:sldMk cId="1183961559" sldId="359"/>
            <ac:spMk id="16" creationId="{81A2EE6C-6DEA-4BE1-A442-67E24062E0E7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17" creationId="{12037366-6DD1-47FD-B016-DDE07B182AE5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19" creationId="{5811EC55-A3A8-4417-9391-5AEE2106D6E6}"/>
          </ac:spMkLst>
        </pc:spChg>
        <pc:spChg chg="mod">
          <ac:chgData name="park ga youn" userId="e8e70111e1901dad" providerId="LiveId" clId="{C2C13484-EB21-49BC-AEA5-619CACEA5D7A}" dt="2020-07-17T01:30:03.744" v="11326" actId="1076"/>
          <ac:spMkLst>
            <pc:docMk/>
            <pc:sldMk cId="1183961559" sldId="359"/>
            <ac:spMk id="20" creationId="{D13A4E95-8530-47BE-A29E-5E68B5E1AFCC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1" creationId="{0761FF6D-8899-406B-89C4-9E420266F31D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2" creationId="{507294F1-5C78-4F7D-B08A-95F54052538F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3" creationId="{B25EFC9C-3E0E-4E99-B770-48570BB17B52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4" creationId="{0937920B-7B42-4AA8-B886-1E99269B0882}"/>
          </ac:spMkLst>
        </pc:spChg>
        <pc:spChg chg="add mod">
          <ac:chgData name="park ga youn" userId="e8e70111e1901dad" providerId="LiveId" clId="{C2C13484-EB21-49BC-AEA5-619CACEA5D7A}" dt="2020-07-17T04:40:58.625" v="13349"/>
          <ac:spMkLst>
            <pc:docMk/>
            <pc:sldMk cId="1183961559" sldId="359"/>
            <ac:spMk id="25" creationId="{45696640-4A5C-4972-82D3-91771D12A55F}"/>
          </ac:spMkLst>
        </pc:spChg>
        <pc:spChg chg="add mod">
          <ac:chgData name="park ga youn" userId="e8e70111e1901dad" providerId="LiveId" clId="{C2C13484-EB21-49BC-AEA5-619CACEA5D7A}" dt="2020-07-17T04:41:10.532" v="13352" actId="207"/>
          <ac:spMkLst>
            <pc:docMk/>
            <pc:sldMk cId="1183961559" sldId="359"/>
            <ac:spMk id="26" creationId="{EBA7507B-C8AD-4024-94DD-BEA2CA0C47A0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7" creationId="{41FA014E-80C2-4C53-A711-ADA6D503674B}"/>
          </ac:spMkLst>
        </pc:spChg>
        <pc:spChg chg="add mod">
          <ac:chgData name="park ga youn" userId="e8e70111e1901dad" providerId="LiveId" clId="{C2C13484-EB21-49BC-AEA5-619CACEA5D7A}" dt="2020-07-17T04:40:52.208" v="13323" actId="1076"/>
          <ac:spMkLst>
            <pc:docMk/>
            <pc:sldMk cId="1183961559" sldId="359"/>
            <ac:spMk id="28" creationId="{BDCA79CD-0969-4DA2-99A8-8930DF29C6AA}"/>
          </ac:spMkLst>
        </pc:spChg>
        <pc:spChg chg="add mod">
          <ac:chgData name="park ga youn" userId="e8e70111e1901dad" providerId="LiveId" clId="{C2C13484-EB21-49BC-AEA5-619CACEA5D7A}" dt="2020-07-17T04:41:28.871" v="13363" actId="207"/>
          <ac:spMkLst>
            <pc:docMk/>
            <pc:sldMk cId="1183961559" sldId="359"/>
            <ac:spMk id="29" creationId="{286B7BBF-D8E0-4AAA-B4DC-94B22C86A037}"/>
          </ac:spMkLst>
        </pc:spChg>
        <pc:spChg chg="add mod">
          <ac:chgData name="park ga youn" userId="e8e70111e1901dad" providerId="LiveId" clId="{C2C13484-EB21-49BC-AEA5-619CACEA5D7A}" dt="2020-07-17T04:41:19.666" v="13356" actId="1076"/>
          <ac:spMkLst>
            <pc:docMk/>
            <pc:sldMk cId="1183961559" sldId="359"/>
            <ac:spMk id="30" creationId="{79495059-CB8B-4FC2-B570-FD8E8038324A}"/>
          </ac:spMkLst>
        </pc:spChg>
        <pc:spChg chg="add mod">
          <ac:chgData name="park ga youn" userId="e8e70111e1901dad" providerId="LiveId" clId="{C2C13484-EB21-49BC-AEA5-619CACEA5D7A}" dt="2020-07-17T04:41:26.255" v="13362"/>
          <ac:spMkLst>
            <pc:docMk/>
            <pc:sldMk cId="1183961559" sldId="359"/>
            <ac:spMk id="31" creationId="{1FF9D1F4-4597-49D1-8DCC-A18FE75DF29F}"/>
          </ac:spMkLst>
        </pc:spChg>
        <pc:grpChg chg="add mod">
          <ac:chgData name="park ga youn" userId="e8e70111e1901dad" providerId="LiveId" clId="{C2C13484-EB21-49BC-AEA5-619CACEA5D7A}" dt="2020-07-17T04:40:52.208" v="13323" actId="1076"/>
          <ac:grpSpMkLst>
            <pc:docMk/>
            <pc:sldMk cId="1183961559" sldId="359"/>
            <ac:grpSpMk id="14" creationId="{FEABD7C4-7766-42DA-ACA1-A610E6A3E925}"/>
          </ac:grpSpMkLst>
        </pc:grpChg>
        <pc:graphicFrameChg chg="mod modGraphic">
          <ac:chgData name="park ga youn" userId="e8e70111e1901dad" providerId="LiveId" clId="{C2C13484-EB21-49BC-AEA5-619CACEA5D7A}" dt="2020-07-16T09:08:02.119" v="11157" actId="20577"/>
          <ac:graphicFrameMkLst>
            <pc:docMk/>
            <pc:sldMk cId="1183961559" sldId="359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41:04.556" v="13351" actId="14100"/>
          <ac:graphicFrameMkLst>
            <pc:docMk/>
            <pc:sldMk cId="1183961559" sldId="359"/>
            <ac:graphicFrameMk id="18" creationId="{F4F260CA-59D9-4FF1-95FA-1DF7FCC6938A}"/>
          </ac:graphicFrameMkLst>
        </pc:graphicFrameChg>
        <pc:picChg chg="add mod">
          <ac:chgData name="park ga youn" userId="e8e70111e1901dad" providerId="LiveId" clId="{C2C13484-EB21-49BC-AEA5-619CACEA5D7A}" dt="2020-07-17T01:29:50.942" v="11322" actId="14861"/>
          <ac:picMkLst>
            <pc:docMk/>
            <pc:sldMk cId="1183961559" sldId="359"/>
            <ac:picMk id="2" creationId="{9112683F-623F-4C94-9001-A83984F49C0A}"/>
          </ac:picMkLst>
        </pc:picChg>
        <pc:picChg chg="del">
          <ac:chgData name="park ga youn" userId="e8e70111e1901dad" providerId="LiveId" clId="{C2C13484-EB21-49BC-AEA5-619CACEA5D7A}" dt="2020-07-16T09:08:04.460" v="11158" actId="478"/>
          <ac:picMkLst>
            <pc:docMk/>
            <pc:sldMk cId="1183961559" sldId="359"/>
            <ac:picMk id="3" creationId="{14DEB0BE-E739-4CBB-BB32-D11414521C6B}"/>
          </ac:picMkLst>
        </pc:picChg>
        <pc:picChg chg="add mod ord">
          <ac:chgData name="park ga youn" userId="e8e70111e1901dad" providerId="LiveId" clId="{C2C13484-EB21-49BC-AEA5-619CACEA5D7A}" dt="2020-07-17T01:29:58.766" v="11325" actId="14100"/>
          <ac:picMkLst>
            <pc:docMk/>
            <pc:sldMk cId="1183961559" sldId="359"/>
            <ac:picMk id="3" creationId="{F394A073-3973-49E8-BF90-9F69B4ED6707}"/>
          </ac:picMkLst>
        </pc:picChg>
      </pc:sldChg>
      <pc:sldChg chg="addSp delSp modSp add mod">
        <pc:chgData name="park ga youn" userId="e8e70111e1901dad" providerId="LiveId" clId="{C2C13484-EB21-49BC-AEA5-619CACEA5D7A}" dt="2020-07-17T04:42:04.390" v="13391" actId="14100"/>
        <pc:sldMkLst>
          <pc:docMk/>
          <pc:sldMk cId="3973826711" sldId="360"/>
        </pc:sldMkLst>
        <pc:spChg chg="del mod">
          <ac:chgData name="park ga youn" userId="e8e70111e1901dad" providerId="LiveId" clId="{C2C13484-EB21-49BC-AEA5-619CACEA5D7A}" dt="2020-07-17T04:41:51.006" v="13364" actId="478"/>
          <ac:spMkLst>
            <pc:docMk/>
            <pc:sldMk cId="3973826711" sldId="360"/>
            <ac:spMk id="9" creationId="{9B2783B9-5B81-4100-A70F-C508D44869FF}"/>
          </ac:spMkLst>
        </pc:spChg>
        <pc:spChg chg="add mod">
          <ac:chgData name="park ga youn" userId="e8e70111e1901dad" providerId="LiveId" clId="{C2C13484-EB21-49BC-AEA5-619CACEA5D7A}" dt="2020-07-17T04:41:57.627" v="13366" actId="1076"/>
          <ac:spMkLst>
            <pc:docMk/>
            <pc:sldMk cId="3973826711" sldId="360"/>
            <ac:spMk id="12" creationId="{B0500547-8E02-4E5A-A647-D2C570F2EE17}"/>
          </ac:spMkLst>
        </pc:spChg>
        <pc:spChg chg="add mod">
          <ac:chgData name="park ga youn" userId="e8e70111e1901dad" providerId="LiveId" clId="{C2C13484-EB21-49BC-AEA5-619CACEA5D7A}" dt="2020-07-17T04:41:57.627" v="13366" actId="1076"/>
          <ac:spMkLst>
            <pc:docMk/>
            <pc:sldMk cId="3973826711" sldId="360"/>
            <ac:spMk id="13" creationId="{8C49DCFA-AAEF-4708-B0EB-D4250F22B0D2}"/>
          </ac:spMkLst>
        </pc:spChg>
        <pc:spChg chg="add mod">
          <ac:chgData name="park ga youn" userId="e8e70111e1901dad" providerId="LiveId" clId="{C2C13484-EB21-49BC-AEA5-619CACEA5D7A}" dt="2020-07-17T04:42:01.634" v="13390"/>
          <ac:spMkLst>
            <pc:docMk/>
            <pc:sldMk cId="3973826711" sldId="360"/>
            <ac:spMk id="14" creationId="{CCEF2C93-C214-4679-ADE9-B9DEC644948D}"/>
          </ac:spMkLst>
        </pc:spChg>
        <pc:spChg chg="mod">
          <ac:chgData name="park ga youn" userId="e8e70111e1901dad" providerId="LiveId" clId="{C2C13484-EB21-49BC-AEA5-619CACEA5D7A}" dt="2020-07-17T01:31:27.548" v="11373" actId="1076"/>
          <ac:spMkLst>
            <pc:docMk/>
            <pc:sldMk cId="3973826711" sldId="360"/>
            <ac:spMk id="20" creationId="{D13A4E95-8530-47BE-A29E-5E68B5E1AFCC}"/>
          </ac:spMkLst>
        </pc:spChg>
        <pc:graphicFrameChg chg="mod modGraphic">
          <ac:chgData name="park ga youn" userId="e8e70111e1901dad" providerId="LiveId" clId="{C2C13484-EB21-49BC-AEA5-619CACEA5D7A}" dt="2020-07-17T01:31:16.253" v="11369" actId="1076"/>
          <ac:graphicFrameMkLst>
            <pc:docMk/>
            <pc:sldMk cId="3973826711" sldId="36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C2C13484-EB21-49BC-AEA5-619CACEA5D7A}" dt="2020-07-17T04:42:04.390" v="13391" actId="14100"/>
          <ac:graphicFrameMkLst>
            <pc:docMk/>
            <pc:sldMk cId="3973826711" sldId="360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C2C13484-EB21-49BC-AEA5-619CACEA5D7A}" dt="2020-07-17T01:30:35.977" v="11359" actId="478"/>
          <ac:picMkLst>
            <pc:docMk/>
            <pc:sldMk cId="3973826711" sldId="360"/>
            <ac:picMk id="2" creationId="{9112683F-623F-4C94-9001-A83984F49C0A}"/>
          </ac:picMkLst>
        </pc:picChg>
        <pc:picChg chg="del">
          <ac:chgData name="park ga youn" userId="e8e70111e1901dad" providerId="LiveId" clId="{C2C13484-EB21-49BC-AEA5-619CACEA5D7A}" dt="2020-07-17T01:30:35.714" v="11358" actId="478"/>
          <ac:picMkLst>
            <pc:docMk/>
            <pc:sldMk cId="3973826711" sldId="360"/>
            <ac:picMk id="3" creationId="{F394A073-3973-49E8-BF90-9F69B4ED6707}"/>
          </ac:picMkLst>
        </pc:picChg>
        <pc:picChg chg="add mod">
          <ac:chgData name="park ga youn" userId="e8e70111e1901dad" providerId="LiveId" clId="{C2C13484-EB21-49BC-AEA5-619CACEA5D7A}" dt="2020-07-17T01:31:41.534" v="11378" actId="1076"/>
          <ac:picMkLst>
            <pc:docMk/>
            <pc:sldMk cId="3973826711" sldId="360"/>
            <ac:picMk id="4" creationId="{C1611C6F-A45D-4783-BE6D-F5836B8F8C0D}"/>
          </ac:picMkLst>
        </pc:picChg>
        <pc:picChg chg="add mod ord">
          <ac:chgData name="park ga youn" userId="e8e70111e1901dad" providerId="LiveId" clId="{C2C13484-EB21-49BC-AEA5-619CACEA5D7A}" dt="2020-07-17T01:31:22.570" v="11372" actId="167"/>
          <ac:picMkLst>
            <pc:docMk/>
            <pc:sldMk cId="3973826711" sldId="360"/>
            <ac:picMk id="5" creationId="{33185269-5192-4247-9A21-FBDDB25A0E15}"/>
          </ac:picMkLst>
        </pc:picChg>
      </pc:sldChg>
      <pc:sldChg chg="delSp add mod">
        <pc:chgData name="park ga youn" userId="e8e70111e1901dad" providerId="LiveId" clId="{C2C13484-EB21-49BC-AEA5-619CACEA5D7A}" dt="2020-07-17T02:34:26.582" v="12601" actId="478"/>
        <pc:sldMkLst>
          <pc:docMk/>
          <pc:sldMk cId="3562592262" sldId="361"/>
        </pc:sldMkLst>
        <pc:spChg chg="del">
          <ac:chgData name="park ga youn" userId="e8e70111e1901dad" providerId="LiveId" clId="{C2C13484-EB21-49BC-AEA5-619CACEA5D7A}" dt="2020-07-17T02:34:26.582" v="12601" actId="478"/>
          <ac:spMkLst>
            <pc:docMk/>
            <pc:sldMk cId="3562592262" sldId="361"/>
            <ac:spMk id="20" creationId="{034CE407-32A4-4D69-B377-4DAD681F5D8E}"/>
          </ac:spMkLst>
        </pc:spChg>
      </pc:sldChg>
      <pc:sldChg chg="addSp delSp modSp add mod">
        <pc:chgData name="park ga youn" userId="e8e70111e1901dad" providerId="LiveId" clId="{C2C13484-EB21-49BC-AEA5-619CACEA5D7A}" dt="2020-07-17T02:38:08.834" v="12626" actId="1076"/>
        <pc:sldMkLst>
          <pc:docMk/>
          <pc:sldMk cId="1997194547" sldId="362"/>
        </pc:sldMkLst>
        <pc:spChg chg="add mod">
          <ac:chgData name="park ga youn" userId="e8e70111e1901dad" providerId="LiveId" clId="{C2C13484-EB21-49BC-AEA5-619CACEA5D7A}" dt="2020-07-17T02:38:08.834" v="12626" actId="1076"/>
          <ac:spMkLst>
            <pc:docMk/>
            <pc:sldMk cId="1997194547" sldId="362"/>
            <ac:spMk id="13" creationId="{8EF7BD39-E061-4A96-9578-3F6486E67B5C}"/>
          </ac:spMkLst>
        </pc:spChg>
        <pc:spChg chg="del mod">
          <ac:chgData name="park ga youn" userId="e8e70111e1901dad" providerId="LiveId" clId="{C2C13484-EB21-49BC-AEA5-619CACEA5D7A}" dt="2020-07-17T02:35:20.704" v="12614" actId="478"/>
          <ac:spMkLst>
            <pc:docMk/>
            <pc:sldMk cId="1997194547" sldId="362"/>
            <ac:spMk id="22" creationId="{E0E39C94-B24C-44DE-994C-0FEFD9FD84B9}"/>
          </ac:spMkLst>
        </pc:spChg>
        <pc:spChg chg="add mod">
          <ac:chgData name="park ga youn" userId="e8e70111e1901dad" providerId="LiveId" clId="{C2C13484-EB21-49BC-AEA5-619CACEA5D7A}" dt="2020-07-17T02:38:08.834" v="12626" actId="1076"/>
          <ac:spMkLst>
            <pc:docMk/>
            <pc:sldMk cId="1997194547" sldId="362"/>
            <ac:spMk id="23" creationId="{061BF84F-C6B9-422F-B541-333A20EA89E5}"/>
          </ac:spMkLst>
        </pc:spChg>
        <pc:spChg chg="add mod">
          <ac:chgData name="park ga youn" userId="e8e70111e1901dad" providerId="LiveId" clId="{C2C13484-EB21-49BC-AEA5-619CACEA5D7A}" dt="2020-07-17T02:38:08.834" v="12626" actId="1076"/>
          <ac:spMkLst>
            <pc:docMk/>
            <pc:sldMk cId="1997194547" sldId="362"/>
            <ac:spMk id="24" creationId="{6B5FAF59-F308-406F-B35F-DF7D5240662D}"/>
          </ac:spMkLst>
        </pc:spChg>
        <pc:graphicFrameChg chg="mod modGraphic">
          <ac:chgData name="park ga youn" userId="e8e70111e1901dad" providerId="LiveId" clId="{C2C13484-EB21-49BC-AEA5-619CACEA5D7A}" dt="2020-07-17T02:38:08.834" v="12626" actId="1076"/>
          <ac:graphicFrameMkLst>
            <pc:docMk/>
            <pc:sldMk cId="1997194547" sldId="362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C2C13484-EB21-49BC-AEA5-619CACEA5D7A}" dt="2020-07-17T02:35:14.365" v="12611" actId="1076"/>
          <ac:picMkLst>
            <pc:docMk/>
            <pc:sldMk cId="1997194547" sldId="362"/>
            <ac:picMk id="3" creationId="{4D13B536-B929-4CF2-BA21-51B232A22459}"/>
          </ac:picMkLst>
        </pc:picChg>
      </pc:sldChg>
      <pc:sldChg chg="addSp delSp modSp add mod">
        <pc:chgData name="park ga youn" userId="e8e70111e1901dad" providerId="LiveId" clId="{C2C13484-EB21-49BC-AEA5-619CACEA5D7A}" dt="2020-07-17T02:38:04.900" v="12625" actId="1076"/>
        <pc:sldMkLst>
          <pc:docMk/>
          <pc:sldMk cId="2152980212" sldId="363"/>
        </pc:sldMkLst>
        <pc:spChg chg="add mod">
          <ac:chgData name="park ga youn" userId="e8e70111e1901dad" providerId="LiveId" clId="{C2C13484-EB21-49BC-AEA5-619CACEA5D7A}" dt="2020-07-17T02:38:04.900" v="12625" actId="1076"/>
          <ac:spMkLst>
            <pc:docMk/>
            <pc:sldMk cId="2152980212" sldId="363"/>
            <ac:spMk id="20" creationId="{7CF1C858-B3DB-4227-998D-D06A4F6A8B30}"/>
          </ac:spMkLst>
        </pc:spChg>
        <pc:spChg chg="del mod">
          <ac:chgData name="park ga youn" userId="e8e70111e1901dad" providerId="LiveId" clId="{C2C13484-EB21-49BC-AEA5-619CACEA5D7A}" dt="2020-07-17T02:37:49.740" v="12622" actId="478"/>
          <ac:spMkLst>
            <pc:docMk/>
            <pc:sldMk cId="2152980212" sldId="363"/>
            <ac:spMk id="22" creationId="{148A62DC-3AFD-4919-BB5B-244BC97440F7}"/>
          </ac:spMkLst>
        </pc:spChg>
        <pc:spChg chg="add mod">
          <ac:chgData name="park ga youn" userId="e8e70111e1901dad" providerId="LiveId" clId="{C2C13484-EB21-49BC-AEA5-619CACEA5D7A}" dt="2020-07-17T02:38:04.900" v="12625" actId="1076"/>
          <ac:spMkLst>
            <pc:docMk/>
            <pc:sldMk cId="2152980212" sldId="363"/>
            <ac:spMk id="23" creationId="{58AF45DA-FDB7-4787-A185-4D090B483DF4}"/>
          </ac:spMkLst>
        </pc:spChg>
        <pc:spChg chg="add mod">
          <ac:chgData name="park ga youn" userId="e8e70111e1901dad" providerId="LiveId" clId="{C2C13484-EB21-49BC-AEA5-619CACEA5D7A}" dt="2020-07-17T02:38:04.900" v="12625" actId="1076"/>
          <ac:spMkLst>
            <pc:docMk/>
            <pc:sldMk cId="2152980212" sldId="363"/>
            <ac:spMk id="24" creationId="{53DAC140-56D6-42D0-8976-524A196270FF}"/>
          </ac:spMkLst>
        </pc:spChg>
        <pc:graphicFrameChg chg="mod modGraphic">
          <ac:chgData name="park ga youn" userId="e8e70111e1901dad" providerId="LiveId" clId="{C2C13484-EB21-49BC-AEA5-619CACEA5D7A}" dt="2020-07-17T02:38:04.900" v="12625" actId="1076"/>
          <ac:graphicFrameMkLst>
            <pc:docMk/>
            <pc:sldMk cId="2152980212" sldId="363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C2C13484-EB21-49BC-AEA5-619CACEA5D7A}" dt="2020-07-17T02:37:42.996" v="12620" actId="1076"/>
          <ac:picMkLst>
            <pc:docMk/>
            <pc:sldMk cId="2152980212" sldId="363"/>
            <ac:picMk id="4" creationId="{1B582270-6D80-4D7C-950E-C3B81005963B}"/>
          </ac:picMkLst>
        </pc:picChg>
      </pc:sldChg>
      <pc:sldChg chg="addSp delSp modSp add mod">
        <pc:chgData name="park ga youn" userId="e8e70111e1901dad" providerId="LiveId" clId="{C2C13484-EB21-49BC-AEA5-619CACEA5D7A}" dt="2020-07-17T06:16:16.153" v="13552" actId="20577"/>
        <pc:sldMkLst>
          <pc:docMk/>
          <pc:sldMk cId="4182596193" sldId="364"/>
        </pc:sldMkLst>
        <pc:spChg chg="add mod">
          <ac:chgData name="park ga youn" userId="e8e70111e1901dad" providerId="LiveId" clId="{C2C13484-EB21-49BC-AEA5-619CACEA5D7A}" dt="2020-07-17T02:38:25.515" v="12630" actId="1076"/>
          <ac:spMkLst>
            <pc:docMk/>
            <pc:sldMk cId="4182596193" sldId="364"/>
            <ac:spMk id="11" creationId="{17DB77AB-17FC-42B9-8B94-28C4D1BF84E0}"/>
          </ac:spMkLst>
        </pc:spChg>
        <pc:spChg chg="add mod">
          <ac:chgData name="park ga youn" userId="e8e70111e1901dad" providerId="LiveId" clId="{C2C13484-EB21-49BC-AEA5-619CACEA5D7A}" dt="2020-07-17T02:38:25.515" v="12630" actId="1076"/>
          <ac:spMkLst>
            <pc:docMk/>
            <pc:sldMk cId="4182596193" sldId="364"/>
            <ac:spMk id="16" creationId="{AF88FD1D-7FFE-4A28-9FE8-0C88578E0052}"/>
          </ac:spMkLst>
        </pc:spChg>
        <pc:spChg chg="add mod">
          <ac:chgData name="park ga youn" userId="e8e70111e1901dad" providerId="LiveId" clId="{C2C13484-EB21-49BC-AEA5-619CACEA5D7A}" dt="2020-07-17T06:16:16.153" v="13552" actId="20577"/>
          <ac:spMkLst>
            <pc:docMk/>
            <pc:sldMk cId="4182596193" sldId="364"/>
            <ac:spMk id="17" creationId="{2FACE6B5-F48B-4C88-A1FF-06EDCA5FCC82}"/>
          </ac:spMkLst>
        </pc:spChg>
        <pc:spChg chg="add mod">
          <ac:chgData name="park ga youn" userId="e8e70111e1901dad" providerId="LiveId" clId="{C2C13484-EB21-49BC-AEA5-619CACEA5D7A}" dt="2020-07-17T06:15:18.245" v="13412" actId="20577"/>
          <ac:spMkLst>
            <pc:docMk/>
            <pc:sldMk cId="4182596193" sldId="364"/>
            <ac:spMk id="19" creationId="{48DDF49B-724F-4609-B425-378B8CE5B5F2}"/>
          </ac:spMkLst>
        </pc:spChg>
        <pc:spChg chg="mod">
          <ac:chgData name="park ga youn" userId="e8e70111e1901dad" providerId="LiveId" clId="{C2C13484-EB21-49BC-AEA5-619CACEA5D7A}" dt="2020-07-17T06:12:21.956" v="13400" actId="1076"/>
          <ac:spMkLst>
            <pc:docMk/>
            <pc:sldMk cId="4182596193" sldId="364"/>
            <ac:spMk id="21" creationId="{B05090E9-C4D5-4D8A-9089-C2C5D4A26B40}"/>
          </ac:spMkLst>
        </pc:spChg>
        <pc:spChg chg="del mod">
          <ac:chgData name="park ga youn" userId="e8e70111e1901dad" providerId="LiveId" clId="{C2C13484-EB21-49BC-AEA5-619CACEA5D7A}" dt="2020-07-17T02:38:31.577" v="12633" actId="478"/>
          <ac:spMkLst>
            <pc:docMk/>
            <pc:sldMk cId="4182596193" sldId="364"/>
            <ac:spMk id="22" creationId="{148A62DC-3AFD-4919-BB5B-244BC97440F7}"/>
          </ac:spMkLst>
        </pc:spChg>
        <pc:spChg chg="mod">
          <ac:chgData name="park ga youn" userId="e8e70111e1901dad" providerId="LiveId" clId="{C2C13484-EB21-49BC-AEA5-619CACEA5D7A}" dt="2020-07-17T06:12:19.541" v="13399" actId="1076"/>
          <ac:spMkLst>
            <pc:docMk/>
            <pc:sldMk cId="4182596193" sldId="364"/>
            <ac:spMk id="28" creationId="{BD9F2F9D-F7D9-49AD-8E13-EC0B73EB0BF5}"/>
          </ac:spMkLst>
        </pc:spChg>
        <pc:grpChg chg="mod">
          <ac:chgData name="park ga youn" userId="e8e70111e1901dad" providerId="LiveId" clId="{C2C13484-EB21-49BC-AEA5-619CACEA5D7A}" dt="2020-07-17T06:12:13.225" v="13397" actId="1076"/>
          <ac:grpSpMkLst>
            <pc:docMk/>
            <pc:sldMk cId="4182596193" sldId="364"/>
            <ac:grpSpMk id="12" creationId="{251FC842-E3C4-43A2-BD9D-65A259140E16}"/>
          </ac:grpSpMkLst>
        </pc:grpChg>
        <pc:graphicFrameChg chg="mod modGraphic">
          <ac:chgData name="park ga youn" userId="e8e70111e1901dad" providerId="LiveId" clId="{C2C13484-EB21-49BC-AEA5-619CACEA5D7A}" dt="2020-07-17T02:38:25.515" v="12630" actId="1076"/>
          <ac:graphicFrameMkLst>
            <pc:docMk/>
            <pc:sldMk cId="4182596193" sldId="364"/>
            <ac:graphicFrameMk id="18" creationId="{F4F260CA-59D9-4FF1-95FA-1DF7FCC6938A}"/>
          </ac:graphicFrameMkLst>
        </pc:graphicFrameChg>
        <pc:picChg chg="del mod">
          <ac:chgData name="park ga youn" userId="e8e70111e1901dad" providerId="LiveId" clId="{C2C13484-EB21-49BC-AEA5-619CACEA5D7A}" dt="2020-07-17T06:12:04.162" v="13392" actId="478"/>
          <ac:picMkLst>
            <pc:docMk/>
            <pc:sldMk cId="4182596193" sldId="364"/>
            <ac:picMk id="2" creationId="{303C173E-7114-4E3D-A77C-B1F12F729C7C}"/>
          </ac:picMkLst>
        </pc:picChg>
        <pc:picChg chg="add mod ord">
          <ac:chgData name="park ga youn" userId="e8e70111e1901dad" providerId="LiveId" clId="{C2C13484-EB21-49BC-AEA5-619CACEA5D7A}" dt="2020-07-17T06:15:32.283" v="13415" actId="14861"/>
          <ac:picMkLst>
            <pc:docMk/>
            <pc:sldMk cId="4182596193" sldId="364"/>
            <ac:picMk id="3" creationId="{7277B9F0-8DF5-4032-8705-9208E9D81429}"/>
          </ac:picMkLst>
        </pc:picChg>
        <pc:picChg chg="add del mod">
          <ac:chgData name="park ga youn" userId="e8e70111e1901dad" providerId="LiveId" clId="{C2C13484-EB21-49BC-AEA5-619CACEA5D7A}" dt="2020-07-17T06:15:57.441" v="13420" actId="1076"/>
          <ac:picMkLst>
            <pc:docMk/>
            <pc:sldMk cId="4182596193" sldId="364"/>
            <ac:picMk id="4" creationId="{D7762B54-F684-4BFB-B638-9730A41A3DD6}"/>
          </ac:picMkLst>
        </pc:picChg>
      </pc:sldChg>
      <pc:sldChg chg="addSp delSp modSp add mod">
        <pc:chgData name="park ga youn" userId="e8e70111e1901dad" providerId="LiveId" clId="{C2C13484-EB21-49BC-AEA5-619CACEA5D7A}" dt="2020-07-17T02:39:39.169" v="12692" actId="14100"/>
        <pc:sldMkLst>
          <pc:docMk/>
          <pc:sldMk cId="801678640" sldId="365"/>
        </pc:sldMkLst>
        <pc:spChg chg="del mod">
          <ac:chgData name="park ga youn" userId="e8e70111e1901dad" providerId="LiveId" clId="{C2C13484-EB21-49BC-AEA5-619CACEA5D7A}" dt="2020-07-17T02:39:37.479" v="12691" actId="478"/>
          <ac:spMkLst>
            <pc:docMk/>
            <pc:sldMk cId="801678640" sldId="365"/>
            <ac:spMk id="20" creationId="{034CE407-32A4-4D69-B377-4DAD681F5D8E}"/>
          </ac:spMkLst>
        </pc:spChg>
        <pc:spChg chg="add mod">
          <ac:chgData name="park ga youn" userId="e8e70111e1901dad" providerId="LiveId" clId="{C2C13484-EB21-49BC-AEA5-619CACEA5D7A}" dt="2020-07-17T02:39:29.061" v="12643" actId="1076"/>
          <ac:spMkLst>
            <pc:docMk/>
            <pc:sldMk cId="801678640" sldId="365"/>
            <ac:spMk id="30" creationId="{A5B338DB-2619-4E50-AEB4-D5939488DB2F}"/>
          </ac:spMkLst>
        </pc:spChg>
        <pc:spChg chg="add mod">
          <ac:chgData name="park ga youn" userId="e8e70111e1901dad" providerId="LiveId" clId="{C2C13484-EB21-49BC-AEA5-619CACEA5D7A}" dt="2020-07-17T02:39:29.061" v="12643" actId="1076"/>
          <ac:spMkLst>
            <pc:docMk/>
            <pc:sldMk cId="801678640" sldId="365"/>
            <ac:spMk id="31" creationId="{9099FC14-B4A9-4C2C-B7DF-7A27EB0FB655}"/>
          </ac:spMkLst>
        </pc:spChg>
        <pc:spChg chg="add mod">
          <ac:chgData name="park ga youn" userId="e8e70111e1901dad" providerId="LiveId" clId="{C2C13484-EB21-49BC-AEA5-619CACEA5D7A}" dt="2020-07-17T02:39:35.283" v="12690"/>
          <ac:spMkLst>
            <pc:docMk/>
            <pc:sldMk cId="801678640" sldId="365"/>
            <ac:spMk id="32" creationId="{E3938931-D980-4700-AF41-B0411F74DA5D}"/>
          </ac:spMkLst>
        </pc:spChg>
        <pc:graphicFrameChg chg="mod modGraphic">
          <ac:chgData name="park ga youn" userId="e8e70111e1901dad" providerId="LiveId" clId="{C2C13484-EB21-49BC-AEA5-619CACEA5D7A}" dt="2020-07-17T02:39:39.169" v="12692" actId="14100"/>
          <ac:graphicFrameMkLst>
            <pc:docMk/>
            <pc:sldMk cId="801678640" sldId="365"/>
            <ac:graphicFrameMk id="18" creationId="{F4F260CA-59D9-4FF1-95FA-1DF7FCC6938A}"/>
          </ac:graphicFrameMkLst>
        </pc:graphicFrameChg>
      </pc:sldChg>
      <pc:sldChg chg="addSp delSp modSp add mod">
        <pc:chgData name="park ga youn" userId="e8e70111e1901dad" providerId="LiveId" clId="{C2C13484-EB21-49BC-AEA5-619CACEA5D7A}" dt="2020-07-17T06:16:59.239" v="13559" actId="1076"/>
        <pc:sldMkLst>
          <pc:docMk/>
          <pc:sldMk cId="3399520344" sldId="366"/>
        </pc:sldMkLst>
        <pc:spChg chg="del">
          <ac:chgData name="park ga youn" userId="e8e70111e1901dad" providerId="LiveId" clId="{C2C13484-EB21-49BC-AEA5-619CACEA5D7A}" dt="2020-07-17T02:39:53.949" v="12693" actId="478"/>
          <ac:spMkLst>
            <pc:docMk/>
            <pc:sldMk cId="3399520344" sldId="366"/>
            <ac:spMk id="20" creationId="{034CE407-32A4-4D69-B377-4DAD681F5D8E}"/>
          </ac:spMkLst>
        </pc:spChg>
        <pc:spChg chg="mod">
          <ac:chgData name="park ga youn" userId="e8e70111e1901dad" providerId="LiveId" clId="{C2C13484-EB21-49BC-AEA5-619CACEA5D7A}" dt="2020-07-17T06:16:59.239" v="13559" actId="1076"/>
          <ac:spMkLst>
            <pc:docMk/>
            <pc:sldMk cId="3399520344" sldId="366"/>
            <ac:spMk id="28" creationId="{BD9F2F9D-F7D9-49AD-8E13-EC0B73EB0BF5}"/>
          </ac:spMkLst>
        </pc:spChg>
        <pc:spChg chg="mod">
          <ac:chgData name="park ga youn" userId="e8e70111e1901dad" providerId="LiveId" clId="{C2C13484-EB21-49BC-AEA5-619CACEA5D7A}" dt="2020-07-17T06:16:56.411" v="13558" actId="1076"/>
          <ac:spMkLst>
            <pc:docMk/>
            <pc:sldMk cId="3399520344" sldId="366"/>
            <ac:spMk id="29" creationId="{7589E0D0-0999-4D1E-AB5D-8D53EB2C1FA9}"/>
          </ac:spMkLst>
        </pc:spChg>
        <pc:picChg chg="del">
          <ac:chgData name="park ga youn" userId="e8e70111e1901dad" providerId="LiveId" clId="{C2C13484-EB21-49BC-AEA5-619CACEA5D7A}" dt="2020-07-17T06:16:40.802" v="13553" actId="478"/>
          <ac:picMkLst>
            <pc:docMk/>
            <pc:sldMk cId="3399520344" sldId="366"/>
            <ac:picMk id="2" creationId="{2B975284-3BD7-4284-B50A-2817D95490CF}"/>
          </ac:picMkLst>
        </pc:picChg>
        <pc:picChg chg="add mod ord">
          <ac:chgData name="park ga youn" userId="e8e70111e1901dad" providerId="LiveId" clId="{C2C13484-EB21-49BC-AEA5-619CACEA5D7A}" dt="2020-07-17T06:16:51.631" v="13557" actId="167"/>
          <ac:picMkLst>
            <pc:docMk/>
            <pc:sldMk cId="3399520344" sldId="366"/>
            <ac:picMk id="3" creationId="{04751B12-8854-4E61-B32E-2F6A38409D44}"/>
          </ac:picMkLst>
        </pc:picChg>
      </pc:sldChg>
    </pc:docChg>
  </pc:docChgLst>
  <pc:docChgLst>
    <pc:chgData name="park ga youn" userId="e8e70111e1901dad" providerId="LiveId" clId="{529604D9-F435-4A26-9CF8-9D5BC0BAA78F}"/>
    <pc:docChg chg="undo redo custSel addSld delSld modSld sldOrd">
      <pc:chgData name="park ga youn" userId="e8e70111e1901dad" providerId="LiveId" clId="{529604D9-F435-4A26-9CF8-9D5BC0BAA78F}" dt="2020-06-16T04:35:30.082" v="8513"/>
      <pc:docMkLst>
        <pc:docMk/>
      </pc:docMkLst>
      <pc:sldChg chg="addSp delSp modSp mod">
        <pc:chgData name="park ga youn" userId="e8e70111e1901dad" providerId="LiveId" clId="{529604D9-F435-4A26-9CF8-9D5BC0BAA78F}" dt="2020-06-15T09:12:48.246" v="8360"/>
        <pc:sldMkLst>
          <pc:docMk/>
          <pc:sldMk cId="3987411308" sldId="258"/>
        </pc:sldMkLst>
        <pc:spChg chg="del">
          <ac:chgData name="park ga youn" userId="e8e70111e1901dad" providerId="LiveId" clId="{529604D9-F435-4A26-9CF8-9D5BC0BAA78F}" dt="2020-06-15T09:12:48.086" v="8359" actId="478"/>
          <ac:spMkLst>
            <pc:docMk/>
            <pc:sldMk cId="3987411308" sldId="258"/>
            <ac:spMk id="2" creationId="{A9446E6F-2A1D-394B-8B3F-4A464CD6C778}"/>
          </ac:spMkLst>
        </pc:spChg>
        <pc:spChg chg="add mod">
          <ac:chgData name="park ga youn" userId="e8e70111e1901dad" providerId="LiveId" clId="{529604D9-F435-4A26-9CF8-9D5BC0BAA78F}" dt="2020-06-15T09:12:48.246" v="8360"/>
          <ac:spMkLst>
            <pc:docMk/>
            <pc:sldMk cId="3987411308" sldId="258"/>
            <ac:spMk id="17" creationId="{67300183-5D11-44D2-95AA-BEEDA539B01D}"/>
          </ac:spMkLst>
        </pc:spChg>
        <pc:spChg chg="del">
          <ac:chgData name="park ga youn" userId="e8e70111e1901dad" providerId="LiveId" clId="{529604D9-F435-4A26-9CF8-9D5BC0BAA78F}" dt="2020-06-15T09:12:38.485" v="8357" actId="478"/>
          <ac:spMkLst>
            <pc:docMk/>
            <pc:sldMk cId="3987411308" sldId="258"/>
            <ac:spMk id="20" creationId="{7A194AF8-4863-EE40-8E12-9E53C9C05C42}"/>
          </ac:spMkLst>
        </pc:spChg>
        <pc:picChg chg="add mod">
          <ac:chgData name="park ga youn" userId="e8e70111e1901dad" providerId="LiveId" clId="{529604D9-F435-4A26-9CF8-9D5BC0BAA78F}" dt="2020-06-15T09:12:38.652" v="8358"/>
          <ac:picMkLst>
            <pc:docMk/>
            <pc:sldMk cId="3987411308" sldId="258"/>
            <ac:picMk id="13" creationId="{A2018709-83F5-426C-8823-AB963AA29752}"/>
          </ac:picMkLst>
        </pc:picChg>
      </pc:sldChg>
      <pc:sldChg chg="addSp delSp modSp add mod">
        <pc:chgData name="park ga youn" userId="e8e70111e1901dad" providerId="LiveId" clId="{529604D9-F435-4A26-9CF8-9D5BC0BAA78F}" dt="2020-06-16T04:35:30.082" v="8513"/>
        <pc:sldMkLst>
          <pc:docMk/>
          <pc:sldMk cId="401844362" sldId="265"/>
        </pc:sldMkLst>
        <pc:spChg chg="del">
          <ac:chgData name="park ga youn" userId="e8e70111e1901dad" providerId="LiveId" clId="{529604D9-F435-4A26-9CF8-9D5BC0BAA78F}" dt="2020-05-15T09:05:42.764" v="7416" actId="478"/>
          <ac:spMkLst>
            <pc:docMk/>
            <pc:sldMk cId="401844362" sldId="265"/>
            <ac:spMk id="12" creationId="{8AD46630-E16D-6B45-ACFF-9AE82060486A}"/>
          </ac:spMkLst>
        </pc:spChg>
        <pc:spChg chg="del">
          <ac:chgData name="park ga youn" userId="e8e70111e1901dad" providerId="LiveId" clId="{529604D9-F435-4A26-9CF8-9D5BC0BAA78F}" dt="2020-05-15T09:05:42.764" v="7416" actId="478"/>
          <ac:spMkLst>
            <pc:docMk/>
            <pc:sldMk cId="401844362" sldId="265"/>
            <ac:spMk id="13" creationId="{00B01071-B28E-C74D-96B3-ED205259CCA6}"/>
          </ac:spMkLst>
        </pc:spChg>
        <pc:spChg chg="del">
          <ac:chgData name="park ga youn" userId="e8e70111e1901dad" providerId="LiveId" clId="{529604D9-F435-4A26-9CF8-9D5BC0BAA78F}" dt="2020-05-15T09:02:42.663" v="7337" actId="478"/>
          <ac:spMkLst>
            <pc:docMk/>
            <pc:sldMk cId="401844362" sldId="265"/>
            <ac:spMk id="15" creationId="{C1C0F914-5DD5-45B0-9926-6779B0CA2C1A}"/>
          </ac:spMkLst>
        </pc:spChg>
        <pc:spChg chg="del">
          <ac:chgData name="park ga youn" userId="e8e70111e1901dad" providerId="LiveId" clId="{529604D9-F435-4A26-9CF8-9D5BC0BAA78F}" dt="2020-05-15T09:02:41.832" v="7336" actId="478"/>
          <ac:spMkLst>
            <pc:docMk/>
            <pc:sldMk cId="401844362" sldId="265"/>
            <ac:spMk id="16" creationId="{514003F2-4551-4CFA-A786-62FD0449036D}"/>
          </ac:spMkLst>
        </pc:spChg>
        <pc:spChg chg="mod">
          <ac:chgData name="park ga youn" userId="e8e70111e1901dad" providerId="LiveId" clId="{529604D9-F435-4A26-9CF8-9D5BC0BAA78F}" dt="2020-05-15T09:06:05.012" v="7435"/>
          <ac:spMkLst>
            <pc:docMk/>
            <pc:sldMk cId="401844362" sldId="265"/>
            <ac:spMk id="17" creationId="{19F05D06-4A9C-DC4A-AEF7-5E473B066B8D}"/>
          </ac:spMkLst>
        </pc:spChg>
        <pc:spChg chg="add mod">
          <ac:chgData name="park ga youn" userId="e8e70111e1901dad" providerId="LiveId" clId="{529604D9-F435-4A26-9CF8-9D5BC0BAA78F}" dt="2020-05-15T09:07:46.987" v="7473" actId="1076"/>
          <ac:spMkLst>
            <pc:docMk/>
            <pc:sldMk cId="401844362" sldId="265"/>
            <ac:spMk id="19" creationId="{90B42259-2EB4-4A05-A80B-4E63CB2265B2}"/>
          </ac:spMkLst>
        </pc:spChg>
        <pc:spChg chg="add mod">
          <ac:chgData name="park ga youn" userId="e8e70111e1901dad" providerId="LiveId" clId="{529604D9-F435-4A26-9CF8-9D5BC0BAA78F}" dt="2020-05-15T09:07:56.440" v="7492"/>
          <ac:spMkLst>
            <pc:docMk/>
            <pc:sldMk cId="401844362" sldId="265"/>
            <ac:spMk id="20" creationId="{3265FD30-6279-4969-BDB0-453C71E457BD}"/>
          </ac:spMkLst>
        </pc:spChg>
        <pc:spChg chg="mod">
          <ac:chgData name="park ga youn" userId="e8e70111e1901dad" providerId="LiveId" clId="{529604D9-F435-4A26-9CF8-9D5BC0BAA78F}" dt="2020-05-15T09:06:40.496" v="7443" actId="14100"/>
          <ac:spMkLst>
            <pc:docMk/>
            <pc:sldMk cId="401844362" sldId="265"/>
            <ac:spMk id="22" creationId="{816FD3BF-5209-466A-B670-617A8A2CCFA9}"/>
          </ac:spMkLst>
        </pc:spChg>
        <pc:spChg chg="del mod">
          <ac:chgData name="park ga youn" userId="e8e70111e1901dad" providerId="LiveId" clId="{529604D9-F435-4A26-9CF8-9D5BC0BAA78F}" dt="2020-05-15T09:06:33.834" v="7440" actId="478"/>
          <ac:spMkLst>
            <pc:docMk/>
            <pc:sldMk cId="401844362" sldId="265"/>
            <ac:spMk id="24" creationId="{41F1D359-4F41-4396-A0F8-038EBA535C34}"/>
          </ac:spMkLst>
        </pc:spChg>
        <pc:spChg chg="del">
          <ac:chgData name="park ga youn" userId="e8e70111e1901dad" providerId="LiveId" clId="{529604D9-F435-4A26-9CF8-9D5BC0BAA78F}" dt="2020-05-15T09:04:28.714" v="7397" actId="478"/>
          <ac:spMkLst>
            <pc:docMk/>
            <pc:sldMk cId="401844362" sldId="265"/>
            <ac:spMk id="27" creationId="{1F057595-076C-4D68-BF5F-6972BF0575EA}"/>
          </ac:spMkLst>
        </pc:spChg>
        <pc:graphicFrameChg chg="add mod modGraphic">
          <ac:chgData name="park ga youn" userId="e8e70111e1901dad" providerId="LiveId" clId="{529604D9-F435-4A26-9CF8-9D5BC0BAA78F}" dt="2020-05-15T09:09:25.968" v="7528" actId="14734"/>
          <ac:graphicFrameMkLst>
            <pc:docMk/>
            <pc:sldMk cId="401844362" sldId="265"/>
            <ac:graphicFrameMk id="18" creationId="{2B8F5EA3-B9DE-45A3-8EA7-E5C65AA3D229}"/>
          </ac:graphicFrameMkLst>
        </pc:graphicFrameChg>
        <pc:graphicFrameChg chg="mod modGraphic">
          <ac:chgData name="park ga youn" userId="e8e70111e1901dad" providerId="LiveId" clId="{529604D9-F435-4A26-9CF8-9D5BC0BAA78F}" dt="2020-06-16T04:35:30.082" v="8513"/>
          <ac:graphicFrameMkLst>
            <pc:docMk/>
            <pc:sldMk cId="401844362" sldId="265"/>
            <ac:graphicFrameMk id="29" creationId="{5146346D-2370-4DDB-AB72-8A92103D6808}"/>
          </ac:graphicFrameMkLst>
        </pc:graphicFrameChg>
        <pc:picChg chg="add del">
          <ac:chgData name="park ga youn" userId="e8e70111e1901dad" providerId="LiveId" clId="{529604D9-F435-4A26-9CF8-9D5BC0BAA78F}" dt="2020-05-15T09:06:34.257" v="7441" actId="478"/>
          <ac:picMkLst>
            <pc:docMk/>
            <pc:sldMk cId="401844362" sldId="265"/>
            <ac:picMk id="26" creationId="{63FA1BC2-554D-47DB-9E5C-E1A2EF6F7F2D}"/>
          </ac:picMkLst>
        </pc:picChg>
      </pc:sldChg>
      <pc:sldChg chg="addSp delSp modSp add del mod">
        <pc:chgData name="park ga youn" userId="e8e70111e1901dad" providerId="LiveId" clId="{529604D9-F435-4A26-9CF8-9D5BC0BAA78F}" dt="2020-06-15T09:00:08.306" v="8024" actId="2696"/>
        <pc:sldMkLst>
          <pc:docMk/>
          <pc:sldMk cId="840103165" sldId="273"/>
        </pc:sldMkLst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" creationId="{78403881-F15A-9A40-9821-71FC6C6A0463}"/>
          </ac:spMkLst>
        </pc:spChg>
        <pc:spChg chg="mod">
          <ac:chgData name="park ga youn" userId="e8e70111e1901dad" providerId="LiveId" clId="{529604D9-F435-4A26-9CF8-9D5BC0BAA78F}" dt="2020-05-15T09:10:13.763" v="7534" actId="1076"/>
          <ac:spMkLst>
            <pc:docMk/>
            <pc:sldMk cId="840103165" sldId="273"/>
            <ac:spMk id="12" creationId="{02FE54AE-587C-4C46-A17F-BD90C526A375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13" creationId="{909FA43F-048C-774C-8975-82EC173392CC}"/>
          </ac:spMkLst>
        </pc:spChg>
        <pc:spChg chg="del mod">
          <ac:chgData name="park ga youn" userId="e8e70111e1901dad" providerId="LiveId" clId="{529604D9-F435-4A26-9CF8-9D5BC0BAA78F}" dt="2020-05-15T09:10:15.760" v="7535" actId="478"/>
          <ac:spMkLst>
            <pc:docMk/>
            <pc:sldMk cId="840103165" sldId="273"/>
            <ac:spMk id="16" creationId="{D8807C25-DBAF-4F91-A28B-9522CFAED980}"/>
          </ac:spMkLst>
        </pc:spChg>
        <pc:spChg chg="del">
          <ac:chgData name="park ga youn" userId="e8e70111e1901dad" providerId="LiveId" clId="{529604D9-F435-4A26-9CF8-9D5BC0BAA78F}" dt="2020-05-15T09:10:03.991" v="7531" actId="478"/>
          <ac:spMkLst>
            <pc:docMk/>
            <pc:sldMk cId="840103165" sldId="273"/>
            <ac:spMk id="17" creationId="{B323F38E-67BD-9A4D-91D0-74F065B6C50B}"/>
          </ac:spMkLst>
        </pc:spChg>
        <pc:spChg chg="add mod">
          <ac:chgData name="park ga youn" userId="e8e70111e1901dad" providerId="LiveId" clId="{529604D9-F435-4A26-9CF8-9D5BC0BAA78F}" dt="2020-05-15T09:10:04.117" v="7532"/>
          <ac:spMkLst>
            <pc:docMk/>
            <pc:sldMk cId="840103165" sldId="273"/>
            <ac:spMk id="19" creationId="{25722E31-6EDD-424E-83C5-295BBCEA376E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0" creationId="{773EC803-FCBC-CA46-A891-E0F5A13D0C35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2" creationId="{A58F07C7-3603-4C74-8DE2-A7E5D856E2B9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3" creationId="{5FA418CC-8551-40BB-BED2-7EDFF83837E8}"/>
          </ac:spMkLst>
        </pc:spChg>
        <pc:spChg chg="add del mod">
          <ac:chgData name="park ga youn" userId="e8e70111e1901dad" providerId="LiveId" clId="{529604D9-F435-4A26-9CF8-9D5BC0BAA78F}" dt="2020-05-15T09:11:30.359" v="7651" actId="478"/>
          <ac:spMkLst>
            <pc:docMk/>
            <pc:sldMk cId="840103165" sldId="273"/>
            <ac:spMk id="24" creationId="{504CB3A5-6F10-4FFF-87AB-5F686AB28E38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5" creationId="{12C134A2-C187-454B-92EF-390CF3A753B5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6" creationId="{30CB3C39-2F1D-485F-8571-616E32F37CE6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7" creationId="{3D29A894-9F69-42C2-B1F8-6C91B7519257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8" creationId="{F755F076-C76E-FB45-8E69-B7978664A3C2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29" creationId="{54FFA163-1AB0-F446-9149-4E1B8940933C}"/>
          </ac:spMkLst>
        </pc:spChg>
        <pc:spChg chg="del mod">
          <ac:chgData name="park ga youn" userId="e8e70111e1901dad" providerId="LiveId" clId="{529604D9-F435-4A26-9CF8-9D5BC0BAA78F}" dt="2020-05-15T09:10:50.676" v="7609" actId="478"/>
          <ac:spMkLst>
            <pc:docMk/>
            <pc:sldMk cId="840103165" sldId="273"/>
            <ac:spMk id="30" creationId="{4540161A-762F-0844-AE6B-AB4B5337E168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31" creationId="{DE41C586-1DC3-5246-A464-2DB86AB27565}"/>
          </ac:spMkLst>
        </pc:spChg>
        <pc:spChg chg="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32" creationId="{3AD6318D-5854-714B-9597-5A57FF87EB46}"/>
          </ac:spMkLst>
        </pc:spChg>
        <pc:spChg chg="del mod">
          <ac:chgData name="park ga youn" userId="e8e70111e1901dad" providerId="LiveId" clId="{529604D9-F435-4A26-9CF8-9D5BC0BAA78F}" dt="2020-05-15T09:11:07.041" v="7629" actId="478"/>
          <ac:spMkLst>
            <pc:docMk/>
            <pc:sldMk cId="840103165" sldId="273"/>
            <ac:spMk id="33" creationId="{392A1F4A-5CB7-5144-A1B7-D00F2193239F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34" creationId="{3DD9F5D9-74F9-4EAA-85BD-B4044F3DE6A3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5" creationId="{EE7428D0-0844-4880-A4FF-06E66C37B988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6" creationId="{140B4689-8F31-47A7-AB4D-4CF9FF6EA985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7" creationId="{4A89C256-D35F-494A-AAAC-42F3826EFCC8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8" creationId="{B3960A9B-2E9F-4E4E-B0BC-4415A1310713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39" creationId="{E87F8C64-F46D-4893-84C1-342D740A86CE}"/>
          </ac:spMkLst>
        </pc:spChg>
        <pc:spChg chg="add del mod">
          <ac:chgData name="park ga youn" userId="e8e70111e1901dad" providerId="LiveId" clId="{529604D9-F435-4A26-9CF8-9D5BC0BAA78F}" dt="2020-05-15T09:12:14.205" v="7680"/>
          <ac:spMkLst>
            <pc:docMk/>
            <pc:sldMk cId="840103165" sldId="273"/>
            <ac:spMk id="40" creationId="{3C002759-673F-4BF7-9EA2-CF37F5A13F6A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1" creationId="{1C19DE57-BE30-411C-9C28-ACAE851E8C01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2" creationId="{8452FC67-194D-4B87-A17A-E9F6BFF6A123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3" creationId="{215C88E8-E7CF-4683-AA1E-C3434E6D31CF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4" creationId="{C3DF6D1B-6750-4963-A687-78B3C62A1851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5" creationId="{72059317-ECFE-4138-B8B8-7B8D5CA6D92B}"/>
          </ac:spMkLst>
        </pc:spChg>
        <pc:spChg chg="add mod">
          <ac:chgData name="park ga youn" userId="e8e70111e1901dad" providerId="LiveId" clId="{529604D9-F435-4A26-9CF8-9D5BC0BAA78F}" dt="2020-05-15T09:12:46.438" v="7731" actId="1076"/>
          <ac:spMkLst>
            <pc:docMk/>
            <pc:sldMk cId="840103165" sldId="273"/>
            <ac:spMk id="46" creationId="{95D36B99-580D-48A9-A58A-9C95001460EB}"/>
          </ac:spMkLst>
        </pc:spChg>
        <pc:spChg chg="add mod">
          <ac:chgData name="park ga youn" userId="e8e70111e1901dad" providerId="LiveId" clId="{529604D9-F435-4A26-9CF8-9D5BC0BAA78F}" dt="2020-05-15T09:13:01.286" v="7752"/>
          <ac:spMkLst>
            <pc:docMk/>
            <pc:sldMk cId="840103165" sldId="273"/>
            <ac:spMk id="47" creationId="{2E828008-A95D-4C69-9A0A-25C7118DD277}"/>
          </ac:spMkLst>
        </pc:spChg>
        <pc:spChg chg="add mod">
          <ac:chgData name="park ga youn" userId="e8e70111e1901dad" providerId="LiveId" clId="{529604D9-F435-4A26-9CF8-9D5BC0BAA78F}" dt="2020-05-15T09:12:56.882" v="7735" actId="20577"/>
          <ac:spMkLst>
            <pc:docMk/>
            <pc:sldMk cId="840103165" sldId="273"/>
            <ac:spMk id="48" creationId="{41FADB0B-4EF7-4774-A5AD-214B5821CD01}"/>
          </ac:spMkLst>
        </pc:spChg>
        <pc:spChg chg="add del mod">
          <ac:chgData name="park ga youn" userId="e8e70111e1901dad" providerId="LiveId" clId="{529604D9-F435-4A26-9CF8-9D5BC0BAA78F}" dt="2020-06-15T01:26:15.066" v="8012" actId="478"/>
          <ac:spMkLst>
            <pc:docMk/>
            <pc:sldMk cId="840103165" sldId="273"/>
            <ac:spMk id="49" creationId="{ACF6A6C6-837E-494D-A453-CAF84C321372}"/>
          </ac:spMkLst>
        </pc:spChg>
        <pc:spChg chg="add del mod">
          <ac:chgData name="park ga youn" userId="e8e70111e1901dad" providerId="LiveId" clId="{529604D9-F435-4A26-9CF8-9D5BC0BAA78F}" dt="2020-06-15T01:26:17.688" v="8014" actId="478"/>
          <ac:spMkLst>
            <pc:docMk/>
            <pc:sldMk cId="840103165" sldId="273"/>
            <ac:spMk id="50" creationId="{9ADF6735-A017-4118-892E-5D4B17D9F3DA}"/>
          </ac:spMkLst>
        </pc:spChg>
        <pc:spChg chg="add del mod">
          <ac:chgData name="park ga youn" userId="e8e70111e1901dad" providerId="LiveId" clId="{529604D9-F435-4A26-9CF8-9D5BC0BAA78F}" dt="2020-05-15T09:13:08.290" v="7758" actId="478"/>
          <ac:spMkLst>
            <pc:docMk/>
            <pc:sldMk cId="840103165" sldId="273"/>
            <ac:spMk id="51" creationId="{307CDBDC-BD42-46F2-B52B-0185AE7699AA}"/>
          </ac:spMkLst>
        </pc:spChg>
        <pc:spChg chg="add del mod">
          <ac:chgData name="park ga youn" userId="e8e70111e1901dad" providerId="LiveId" clId="{529604D9-F435-4A26-9CF8-9D5BC0BAA78F}" dt="2020-05-15T09:13:07.535" v="7757" actId="478"/>
          <ac:spMkLst>
            <pc:docMk/>
            <pc:sldMk cId="840103165" sldId="273"/>
            <ac:spMk id="52" creationId="{C2FCD77E-4F68-4AAA-9874-EDF03657473C}"/>
          </ac:spMkLst>
        </pc:spChg>
        <pc:grpChg chg="del">
          <ac:chgData name="park ga youn" userId="e8e70111e1901dad" providerId="LiveId" clId="{529604D9-F435-4A26-9CF8-9D5BC0BAA78F}" dt="2020-05-15T09:10:08.655" v="7533" actId="478"/>
          <ac:grpSpMkLst>
            <pc:docMk/>
            <pc:sldMk cId="840103165" sldId="273"/>
            <ac:grpSpMk id="2" creationId="{4C76BC32-1806-914E-852D-CFBA7B2FBB15}"/>
          </ac:grpSpMkLst>
        </pc:grpChg>
        <pc:cxnChg chg="add del mod">
          <ac:chgData name="park ga youn" userId="e8e70111e1901dad" providerId="LiveId" clId="{529604D9-F435-4A26-9CF8-9D5BC0BAA78F}" dt="2020-05-15T09:14:15.231" v="7805" actId="478"/>
          <ac:cxnSpMkLst>
            <pc:docMk/>
            <pc:sldMk cId="840103165" sldId="273"/>
            <ac:cxnSpMk id="5" creationId="{014464CF-B106-48D4-BEA9-23D74FC9A646}"/>
          </ac:cxnSpMkLst>
        </pc:cxnChg>
        <pc:cxnChg chg="add mod">
          <ac:chgData name="park ga youn" userId="e8e70111e1901dad" providerId="LiveId" clId="{529604D9-F435-4A26-9CF8-9D5BC0BAA78F}" dt="2020-05-15T09:14:21.928" v="7809" actId="13822"/>
          <ac:cxnSpMkLst>
            <pc:docMk/>
            <pc:sldMk cId="840103165" sldId="273"/>
            <ac:cxnSpMk id="10" creationId="{7D9E9CFE-FC2F-48ED-A0FC-878199227A31}"/>
          </ac:cxnSpMkLst>
        </pc:cxnChg>
        <pc:cxnChg chg="add mod">
          <ac:chgData name="park ga youn" userId="e8e70111e1901dad" providerId="LiveId" clId="{529604D9-F435-4A26-9CF8-9D5BC0BAA78F}" dt="2020-05-15T09:14:26.726" v="7811" actId="13822"/>
          <ac:cxnSpMkLst>
            <pc:docMk/>
            <pc:sldMk cId="840103165" sldId="273"/>
            <ac:cxnSpMk id="14" creationId="{FFBAD36A-6F33-48D0-BA8C-AC94396C038F}"/>
          </ac:cxnSpMkLst>
        </pc:cxnChg>
        <pc:cxnChg chg="add del mod">
          <ac:chgData name="park ga youn" userId="e8e70111e1901dad" providerId="LiveId" clId="{529604D9-F435-4A26-9CF8-9D5BC0BAA78F}" dt="2020-05-15T09:14:16.049" v="7806" actId="478"/>
          <ac:cxnSpMkLst>
            <pc:docMk/>
            <pc:sldMk cId="840103165" sldId="273"/>
            <ac:cxnSpMk id="53" creationId="{22892F05-9FD5-4B76-A178-55681A534AFC}"/>
          </ac:cxnSpMkLst>
        </pc:cxnChg>
        <pc:cxnChg chg="add del mod">
          <ac:chgData name="park ga youn" userId="e8e70111e1901dad" providerId="LiveId" clId="{529604D9-F435-4A26-9CF8-9D5BC0BAA78F}" dt="2020-05-15T09:14:16.981" v="7807" actId="478"/>
          <ac:cxnSpMkLst>
            <pc:docMk/>
            <pc:sldMk cId="840103165" sldId="273"/>
            <ac:cxnSpMk id="54" creationId="{3EA3375A-1277-409C-8CA6-D374BB626D42}"/>
          </ac:cxnSpMkLst>
        </pc:cxnChg>
        <pc:cxnChg chg="add mod">
          <ac:chgData name="park ga youn" userId="e8e70111e1901dad" providerId="LiveId" clId="{529604D9-F435-4A26-9CF8-9D5BC0BAA78F}" dt="2020-05-15T09:14:35.980" v="7813" actId="13822"/>
          <ac:cxnSpMkLst>
            <pc:docMk/>
            <pc:sldMk cId="840103165" sldId="273"/>
            <ac:cxnSpMk id="55" creationId="{C41C7982-A44E-456F-8B83-A216DAB0D8DE}"/>
          </ac:cxnSpMkLst>
        </pc:cxnChg>
        <pc:cxnChg chg="add mod">
          <ac:chgData name="park ga youn" userId="e8e70111e1901dad" providerId="LiveId" clId="{529604D9-F435-4A26-9CF8-9D5BC0BAA78F}" dt="2020-05-15T09:14:41.562" v="7815" actId="13822"/>
          <ac:cxnSpMkLst>
            <pc:docMk/>
            <pc:sldMk cId="840103165" sldId="273"/>
            <ac:cxnSpMk id="57" creationId="{5A08EF53-1EE5-4754-8595-9D4DDA4F7821}"/>
          </ac:cxnSpMkLst>
        </pc:cxnChg>
        <pc:cxnChg chg="add mod">
          <ac:chgData name="park ga youn" userId="e8e70111e1901dad" providerId="LiveId" clId="{529604D9-F435-4A26-9CF8-9D5BC0BAA78F}" dt="2020-05-15T09:14:46.382" v="7817" actId="13822"/>
          <ac:cxnSpMkLst>
            <pc:docMk/>
            <pc:sldMk cId="840103165" sldId="273"/>
            <ac:cxnSpMk id="59" creationId="{19C66660-56AF-4A60-8B4A-8C2DD349D035}"/>
          </ac:cxnSpMkLst>
        </pc:cxnChg>
        <pc:cxnChg chg="add mod">
          <ac:chgData name="park ga youn" userId="e8e70111e1901dad" providerId="LiveId" clId="{529604D9-F435-4A26-9CF8-9D5BC0BAA78F}" dt="2020-05-15T09:14:50.927" v="7819" actId="13822"/>
          <ac:cxnSpMkLst>
            <pc:docMk/>
            <pc:sldMk cId="840103165" sldId="273"/>
            <ac:cxnSpMk id="61" creationId="{52329619-DB74-47CB-B6BB-11947FFB9F8F}"/>
          </ac:cxnSpMkLst>
        </pc:cxnChg>
        <pc:cxnChg chg="add mod">
          <ac:chgData name="park ga youn" userId="e8e70111e1901dad" providerId="LiveId" clId="{529604D9-F435-4A26-9CF8-9D5BC0BAA78F}" dt="2020-05-15T09:14:57.749" v="7821" actId="13822"/>
          <ac:cxnSpMkLst>
            <pc:docMk/>
            <pc:sldMk cId="840103165" sldId="273"/>
            <ac:cxnSpMk id="63" creationId="{3FCE564A-1E14-4DD8-892C-E928F0D41C97}"/>
          </ac:cxnSpMkLst>
        </pc:cxnChg>
        <pc:cxnChg chg="add mod">
          <ac:chgData name="park ga youn" userId="e8e70111e1901dad" providerId="LiveId" clId="{529604D9-F435-4A26-9CF8-9D5BC0BAA78F}" dt="2020-05-15T09:15:02.392" v="7823" actId="13822"/>
          <ac:cxnSpMkLst>
            <pc:docMk/>
            <pc:sldMk cId="840103165" sldId="273"/>
            <ac:cxnSpMk id="65" creationId="{2EBB9374-1D08-40D6-9ADF-D96174BBB16B}"/>
          </ac:cxnSpMkLst>
        </pc:cxnChg>
        <pc:cxnChg chg="add mod">
          <ac:chgData name="park ga youn" userId="e8e70111e1901dad" providerId="LiveId" clId="{529604D9-F435-4A26-9CF8-9D5BC0BAA78F}" dt="2020-05-15T09:15:07.614" v="7825" actId="13822"/>
          <ac:cxnSpMkLst>
            <pc:docMk/>
            <pc:sldMk cId="840103165" sldId="273"/>
            <ac:cxnSpMk id="67" creationId="{35A48575-EB2F-49C9-ABEB-711A66A9BE7A}"/>
          </ac:cxnSpMkLst>
        </pc:cxnChg>
        <pc:cxnChg chg="add del mod">
          <ac:chgData name="park ga youn" userId="e8e70111e1901dad" providerId="LiveId" clId="{529604D9-F435-4A26-9CF8-9D5BC0BAA78F}" dt="2020-06-15T01:26:19.106" v="8015" actId="478"/>
          <ac:cxnSpMkLst>
            <pc:docMk/>
            <pc:sldMk cId="840103165" sldId="273"/>
            <ac:cxnSpMk id="69" creationId="{884C368F-7FF0-40B6-8FD1-16966FEFBFBF}"/>
          </ac:cxnSpMkLst>
        </pc:cxnChg>
      </pc:sldChg>
      <pc:sldChg chg="modSp add del mod">
        <pc:chgData name="park ga youn" userId="e8e70111e1901dad" providerId="LiveId" clId="{529604D9-F435-4A26-9CF8-9D5BC0BAA78F}" dt="2020-05-15T02:10:05.252" v="923" actId="47"/>
        <pc:sldMkLst>
          <pc:docMk/>
          <pc:sldMk cId="3849749331" sldId="287"/>
        </pc:sldMkLst>
        <pc:picChg chg="mod modCrop">
          <ac:chgData name="park ga youn" userId="e8e70111e1901dad" providerId="LiveId" clId="{529604D9-F435-4A26-9CF8-9D5BC0BAA78F}" dt="2020-05-15T02:09:23.912" v="916" actId="732"/>
          <ac:picMkLst>
            <pc:docMk/>
            <pc:sldMk cId="3849749331" sldId="287"/>
            <ac:picMk id="3" creationId="{7D11E05C-7560-43D9-B4F6-2DE969BB4AFD}"/>
          </ac:picMkLst>
        </pc:picChg>
      </pc:sldChg>
      <pc:sldChg chg="addSp delSp modSp mod">
        <pc:chgData name="park ga youn" userId="e8e70111e1901dad" providerId="LiveId" clId="{529604D9-F435-4A26-9CF8-9D5BC0BAA78F}" dt="2020-06-15T09:00:48.525" v="8034" actId="1036"/>
        <pc:sldMkLst>
          <pc:docMk/>
          <pc:sldMk cId="846493982" sldId="288"/>
        </pc:sldMkLst>
        <pc:spChg chg="add mod topLvl">
          <ac:chgData name="park ga youn" userId="e8e70111e1901dad" providerId="LiveId" clId="{529604D9-F435-4A26-9CF8-9D5BC0BAA78F}" dt="2020-05-15T04:30:45.445" v="1934" actId="164"/>
          <ac:spMkLst>
            <pc:docMk/>
            <pc:sldMk cId="846493982" sldId="288"/>
            <ac:spMk id="2" creationId="{84661C53-C09A-4849-AECB-A8249F5F7D36}"/>
          </ac:spMkLst>
        </pc:spChg>
        <pc:spChg chg="add del mod">
          <ac:chgData name="park ga youn" userId="e8e70111e1901dad" providerId="LiveId" clId="{529604D9-F435-4A26-9CF8-9D5BC0BAA78F}" dt="2020-05-15T03:12:14.581" v="1601" actId="478"/>
          <ac:spMkLst>
            <pc:docMk/>
            <pc:sldMk cId="846493982" sldId="288"/>
            <ac:spMk id="3" creationId="{C3418E7C-975C-4F63-B1CC-E244DA673A06}"/>
          </ac:spMkLst>
        </pc:spChg>
        <pc:spChg chg="mod topLvl">
          <ac:chgData name="park ga youn" userId="e8e70111e1901dad" providerId="LiveId" clId="{529604D9-F435-4A26-9CF8-9D5BC0BAA78F}" dt="2020-05-15T04:30:45.445" v="1934" actId="164"/>
          <ac:spMkLst>
            <pc:docMk/>
            <pc:sldMk cId="846493982" sldId="288"/>
            <ac:spMk id="5" creationId="{C3418E7C-975C-4F63-B1CC-E244DA673A06}"/>
          </ac:spMkLst>
        </pc:spChg>
        <pc:spChg chg="del mod">
          <ac:chgData name="park ga youn" userId="e8e70111e1901dad" providerId="LiveId" clId="{529604D9-F435-4A26-9CF8-9D5BC0BAA78F}" dt="2020-05-15T02:41:01.087" v="1492" actId="478"/>
          <ac:spMkLst>
            <pc:docMk/>
            <pc:sldMk cId="846493982" sldId="288"/>
            <ac:spMk id="7" creationId="{C9F0E198-12D9-4310-8084-18E2EF2FF475}"/>
          </ac:spMkLst>
        </pc:spChg>
        <pc:spChg chg="mod">
          <ac:chgData name="park ga youn" userId="e8e70111e1901dad" providerId="LiveId" clId="{529604D9-F435-4A26-9CF8-9D5BC0BAA78F}" dt="2020-05-15T03:12:04.927" v="1596" actId="1076"/>
          <ac:spMkLst>
            <pc:docMk/>
            <pc:sldMk cId="846493982" sldId="288"/>
            <ac:spMk id="8" creationId="{1291D7B6-2CE1-41EE-A12F-C2BD58050305}"/>
          </ac:spMkLst>
        </pc:spChg>
        <pc:spChg chg="add mod">
          <ac:chgData name="park ga youn" userId="e8e70111e1901dad" providerId="LiveId" clId="{529604D9-F435-4A26-9CF8-9D5BC0BAA78F}" dt="2020-05-15T04:25:55.768" v="1891" actId="1076"/>
          <ac:spMkLst>
            <pc:docMk/>
            <pc:sldMk cId="846493982" sldId="288"/>
            <ac:spMk id="12" creationId="{BC6793B8-07E2-4049-B98B-3791E54610AA}"/>
          </ac:spMkLst>
        </pc:spChg>
        <pc:spChg chg="del">
          <ac:chgData name="park ga youn" userId="e8e70111e1901dad" providerId="LiveId" clId="{529604D9-F435-4A26-9CF8-9D5BC0BAA78F}" dt="2020-05-15T02:44:14.989" v="1547" actId="478"/>
          <ac:spMkLst>
            <pc:docMk/>
            <pc:sldMk cId="846493982" sldId="288"/>
            <ac:spMk id="19" creationId="{1A3B5257-BF41-41A6-B2F1-9913BE72A0F4}"/>
          </ac:spMkLst>
        </pc:spChg>
        <pc:spChg chg="mod">
          <ac:chgData name="park ga youn" userId="e8e70111e1901dad" providerId="LiveId" clId="{529604D9-F435-4A26-9CF8-9D5BC0BAA78F}" dt="2020-05-15T03:13:28.069" v="1625" actId="20577"/>
          <ac:spMkLst>
            <pc:docMk/>
            <pc:sldMk cId="846493982" sldId="288"/>
            <ac:spMk id="20" creationId="{8E404BF0-DB21-4314-9217-820743C5E780}"/>
          </ac:spMkLst>
        </pc:spChg>
        <pc:spChg chg="del mod">
          <ac:chgData name="park ga youn" userId="e8e70111e1901dad" providerId="LiveId" clId="{529604D9-F435-4A26-9CF8-9D5BC0BAA78F}" dt="2020-05-15T02:44:34.887" v="1549" actId="478"/>
          <ac:spMkLst>
            <pc:docMk/>
            <pc:sldMk cId="846493982" sldId="288"/>
            <ac:spMk id="22" creationId="{5FD67E9B-508A-4F6B-BF50-A9F0E1E62E1D}"/>
          </ac:spMkLst>
        </pc:spChg>
        <pc:spChg chg="del mod">
          <ac:chgData name="park ga youn" userId="e8e70111e1901dad" providerId="LiveId" clId="{529604D9-F435-4A26-9CF8-9D5BC0BAA78F}" dt="2020-05-15T02:45:16.160" v="1562" actId="478"/>
          <ac:spMkLst>
            <pc:docMk/>
            <pc:sldMk cId="846493982" sldId="288"/>
            <ac:spMk id="23" creationId="{48B64DDA-7841-4348-8507-0AC434CF4704}"/>
          </ac:spMkLst>
        </pc:spChg>
        <pc:spChg chg="del">
          <ac:chgData name="park ga youn" userId="e8e70111e1901dad" providerId="LiveId" clId="{529604D9-F435-4A26-9CF8-9D5BC0BAA78F}" dt="2020-05-15T02:33:26.399" v="1398" actId="478"/>
          <ac:spMkLst>
            <pc:docMk/>
            <pc:sldMk cId="846493982" sldId="288"/>
            <ac:spMk id="24" creationId="{6495426D-22A6-49D7-A2C4-1D143903A24E}"/>
          </ac:spMkLst>
        </pc:spChg>
        <pc:spChg chg="mod">
          <ac:chgData name="park ga youn" userId="e8e70111e1901dad" providerId="LiveId" clId="{529604D9-F435-4A26-9CF8-9D5BC0BAA78F}" dt="2020-05-15T02:43:22.817" v="1539"/>
          <ac:spMkLst>
            <pc:docMk/>
            <pc:sldMk cId="846493982" sldId="288"/>
            <ac:spMk id="26" creationId="{BEEC0D4C-B631-46F0-AD92-B92252691833}"/>
          </ac:spMkLst>
        </pc:spChg>
        <pc:spChg chg="del">
          <ac:chgData name="park ga youn" userId="e8e70111e1901dad" providerId="LiveId" clId="{529604D9-F435-4A26-9CF8-9D5BC0BAA78F}" dt="2020-05-15T02:40:04.320" v="1430" actId="478"/>
          <ac:spMkLst>
            <pc:docMk/>
            <pc:sldMk cId="846493982" sldId="288"/>
            <ac:spMk id="27" creationId="{3F992407-4FD4-4295-9A88-7AC9CE8FD9EC}"/>
          </ac:spMkLst>
        </pc:spChg>
        <pc:spChg chg="del mod">
          <ac:chgData name="park ga youn" userId="e8e70111e1901dad" providerId="LiveId" clId="{529604D9-F435-4A26-9CF8-9D5BC0BAA78F}" dt="2020-05-15T03:16:06.095" v="1679" actId="478"/>
          <ac:spMkLst>
            <pc:docMk/>
            <pc:sldMk cId="846493982" sldId="288"/>
            <ac:spMk id="28" creationId="{ABB37A6B-99EA-4BCB-9153-2AE8FE522D24}"/>
          </ac:spMkLst>
        </pc:spChg>
        <pc:spChg chg="del">
          <ac:chgData name="park ga youn" userId="e8e70111e1901dad" providerId="LiveId" clId="{529604D9-F435-4A26-9CF8-9D5BC0BAA78F}" dt="2020-05-15T02:33:26.399" v="1398" actId="478"/>
          <ac:spMkLst>
            <pc:docMk/>
            <pc:sldMk cId="846493982" sldId="288"/>
            <ac:spMk id="29" creationId="{7E69E69F-69CE-4003-A18D-02D629797718}"/>
          </ac:spMkLst>
        </pc:spChg>
        <pc:spChg chg="mod">
          <ac:chgData name="park ga youn" userId="e8e70111e1901dad" providerId="LiveId" clId="{529604D9-F435-4A26-9CF8-9D5BC0BAA78F}" dt="2020-05-15T02:43:22.817" v="1539"/>
          <ac:spMkLst>
            <pc:docMk/>
            <pc:sldMk cId="846493982" sldId="288"/>
            <ac:spMk id="31" creationId="{5AC1D014-EDE7-4A71-82A2-D8D282C0578F}"/>
          </ac:spMkLst>
        </pc:spChg>
        <pc:spChg chg="add mod ord">
          <ac:chgData name="park ga youn" userId="e8e70111e1901dad" providerId="LiveId" clId="{529604D9-F435-4A26-9CF8-9D5BC0BAA78F}" dt="2020-05-15T05:35:38.358" v="3564" actId="1076"/>
          <ac:spMkLst>
            <pc:docMk/>
            <pc:sldMk cId="846493982" sldId="288"/>
            <ac:spMk id="32" creationId="{33AABC14-8ABF-41CC-9BA6-4767C0E87711}"/>
          </ac:spMkLst>
        </pc:spChg>
        <pc:spChg chg="add mod">
          <ac:chgData name="park ga youn" userId="e8e70111e1901dad" providerId="LiveId" clId="{529604D9-F435-4A26-9CF8-9D5BC0BAA78F}" dt="2020-05-15T03:12:45.433" v="1609" actId="1076"/>
          <ac:spMkLst>
            <pc:docMk/>
            <pc:sldMk cId="846493982" sldId="288"/>
            <ac:spMk id="34" creationId="{AEBA81BF-6A9A-4F7C-973D-306DDEBDE5CA}"/>
          </ac:spMkLst>
        </pc:spChg>
        <pc:spChg chg="add mod">
          <ac:chgData name="park ga youn" userId="e8e70111e1901dad" providerId="LiveId" clId="{529604D9-F435-4A26-9CF8-9D5BC0BAA78F}" dt="2020-05-15T03:12:59.081" v="1612" actId="20577"/>
          <ac:spMkLst>
            <pc:docMk/>
            <pc:sldMk cId="846493982" sldId="288"/>
            <ac:spMk id="35" creationId="{E1A1E818-3D24-4DB3-A2DD-98F0270E80BD}"/>
          </ac:spMkLst>
        </pc:spChg>
        <pc:spChg chg="add mod">
          <ac:chgData name="park ga youn" userId="e8e70111e1901dad" providerId="LiveId" clId="{529604D9-F435-4A26-9CF8-9D5BC0BAA78F}" dt="2020-05-15T03:13:05.266" v="1615" actId="20577"/>
          <ac:spMkLst>
            <pc:docMk/>
            <pc:sldMk cId="846493982" sldId="288"/>
            <ac:spMk id="36" creationId="{90B30128-E604-4E1D-B31D-B128CC8B564A}"/>
          </ac:spMkLst>
        </pc:spChg>
        <pc:spChg chg="add mod">
          <ac:chgData name="park ga youn" userId="e8e70111e1901dad" providerId="LiveId" clId="{529604D9-F435-4A26-9CF8-9D5BC0BAA78F}" dt="2020-05-15T03:13:11.811" v="1618" actId="20577"/>
          <ac:spMkLst>
            <pc:docMk/>
            <pc:sldMk cId="846493982" sldId="288"/>
            <ac:spMk id="37" creationId="{C62C149C-4CE3-438B-B3EF-4286826C94A7}"/>
          </ac:spMkLst>
        </pc:spChg>
        <pc:spChg chg="add mod">
          <ac:chgData name="park ga youn" userId="e8e70111e1901dad" providerId="LiveId" clId="{529604D9-F435-4A26-9CF8-9D5BC0BAA78F}" dt="2020-05-15T03:13:16.735" v="1621" actId="20577"/>
          <ac:spMkLst>
            <pc:docMk/>
            <pc:sldMk cId="846493982" sldId="288"/>
            <ac:spMk id="38" creationId="{777A3266-05CE-4DA4-8FC5-62B63B988AD3}"/>
          </ac:spMkLst>
        </pc:spChg>
        <pc:spChg chg="add mod">
          <ac:chgData name="park ga youn" userId="e8e70111e1901dad" providerId="LiveId" clId="{529604D9-F435-4A26-9CF8-9D5BC0BAA78F}" dt="2020-05-15T03:13:22.678" v="1624" actId="20577"/>
          <ac:spMkLst>
            <pc:docMk/>
            <pc:sldMk cId="846493982" sldId="288"/>
            <ac:spMk id="39" creationId="{C16B776B-ACE4-49F2-A9D2-FA1ADB14260B}"/>
          </ac:spMkLst>
        </pc:spChg>
        <pc:spChg chg="add del mod">
          <ac:chgData name="park ga youn" userId="e8e70111e1901dad" providerId="LiveId" clId="{529604D9-F435-4A26-9CF8-9D5BC0BAA78F}" dt="2020-05-15T03:13:48.934" v="1630" actId="478"/>
          <ac:spMkLst>
            <pc:docMk/>
            <pc:sldMk cId="846493982" sldId="288"/>
            <ac:spMk id="40" creationId="{4DA71736-BE24-4C51-BDA9-26CDD7ED4397}"/>
          </ac:spMkLst>
        </pc:spChg>
        <pc:spChg chg="add mod">
          <ac:chgData name="park ga youn" userId="e8e70111e1901dad" providerId="LiveId" clId="{529604D9-F435-4A26-9CF8-9D5BC0BAA78F}" dt="2020-05-15T03:16:38.545" v="1727"/>
          <ac:spMkLst>
            <pc:docMk/>
            <pc:sldMk cId="846493982" sldId="288"/>
            <ac:spMk id="41" creationId="{DCE87D4F-4EAE-4E1C-A46C-A37CF74E5F16}"/>
          </ac:spMkLst>
        </pc:spChg>
        <pc:spChg chg="add mod">
          <ac:chgData name="park ga youn" userId="e8e70111e1901dad" providerId="LiveId" clId="{529604D9-F435-4A26-9CF8-9D5BC0BAA78F}" dt="2020-05-15T03:21:32.119" v="1801" actId="1037"/>
          <ac:spMkLst>
            <pc:docMk/>
            <pc:sldMk cId="846493982" sldId="288"/>
            <ac:spMk id="42" creationId="{C5E9B9EE-6CB0-413E-8657-4357275E3E70}"/>
          </ac:spMkLst>
        </pc:spChg>
        <pc:grpChg chg="add del mod">
          <ac:chgData name="park ga youn" userId="e8e70111e1901dad" providerId="LiveId" clId="{529604D9-F435-4A26-9CF8-9D5BC0BAA78F}" dt="2020-05-15T04:30:41.607" v="1933" actId="165"/>
          <ac:grpSpMkLst>
            <pc:docMk/>
            <pc:sldMk cId="846493982" sldId="288"/>
            <ac:grpSpMk id="4" creationId="{EDABE052-C648-49DE-A6C4-04CD54F091EE}"/>
          </ac:grpSpMkLst>
        </pc:grpChg>
        <pc:grpChg chg="add mod">
          <ac:chgData name="park ga youn" userId="e8e70111e1901dad" providerId="LiveId" clId="{529604D9-F435-4A26-9CF8-9D5BC0BAA78F}" dt="2020-05-15T04:30:45.445" v="1934" actId="164"/>
          <ac:grpSpMkLst>
            <pc:docMk/>
            <pc:sldMk cId="846493982" sldId="288"/>
            <ac:grpSpMk id="13" creationId="{E4240F13-179D-4FBC-B8DE-71A7B2B04008}"/>
          </ac:grpSpMkLst>
        </pc:grpChg>
        <pc:grpChg chg="add mod">
          <ac:chgData name="park ga youn" userId="e8e70111e1901dad" providerId="LiveId" clId="{529604D9-F435-4A26-9CF8-9D5BC0BAA78F}" dt="2020-05-15T03:12:27.836" v="1606" actId="1076"/>
          <ac:grpSpMkLst>
            <pc:docMk/>
            <pc:sldMk cId="846493982" sldId="288"/>
            <ac:grpSpMk id="25" creationId="{C6CE30DD-76B2-4F47-A9DB-130613B6EAC7}"/>
          </ac:grpSpMkLst>
        </pc:grpChg>
        <pc:graphicFrameChg chg="mod modGraphic">
          <ac:chgData name="park ga youn" userId="e8e70111e1901dad" providerId="LiveId" clId="{529604D9-F435-4A26-9CF8-9D5BC0BAA78F}" dt="2020-05-15T02:40:10.770" v="1434" actId="20577"/>
          <ac:graphicFrameMkLst>
            <pc:docMk/>
            <pc:sldMk cId="846493982" sldId="288"/>
            <ac:graphicFrameMk id="11" creationId="{FB285770-6851-4487-96CA-4622EFDD7E9E}"/>
          </ac:graphicFrameMkLst>
        </pc:graphicFrameChg>
        <pc:graphicFrameChg chg="del modGraphic">
          <ac:chgData name="park ga youn" userId="e8e70111e1901dad" providerId="LiveId" clId="{529604D9-F435-4A26-9CF8-9D5BC0BAA78F}" dt="2020-05-15T03:11:25.203" v="1587" actId="478"/>
          <ac:graphicFrameMkLst>
            <pc:docMk/>
            <pc:sldMk cId="846493982" sldId="288"/>
            <ac:graphicFrameMk id="30" creationId="{D641BE92-CDF2-4AA7-950F-68F8B33056B3}"/>
          </ac:graphicFrameMkLst>
        </pc:graphicFrameChg>
        <pc:graphicFrameChg chg="add mod modGraphic">
          <ac:chgData name="park ga youn" userId="e8e70111e1901dad" providerId="LiveId" clId="{529604D9-F435-4A26-9CF8-9D5BC0BAA78F}" dt="2020-06-15T09:00:48.525" v="8034" actId="1036"/>
          <ac:graphicFrameMkLst>
            <pc:docMk/>
            <pc:sldMk cId="846493982" sldId="288"/>
            <ac:graphicFrameMk id="33" creationId="{F893CCA7-ECFF-4321-B539-E1D3782F8695}"/>
          </ac:graphicFrameMkLst>
        </pc:graphicFrameChg>
        <pc:picChg chg="add del mod ord modCrop">
          <ac:chgData name="park ga youn" userId="e8e70111e1901dad" providerId="LiveId" clId="{529604D9-F435-4A26-9CF8-9D5BC0BAA78F}" dt="2020-05-15T03:12:03.401" v="1595" actId="1076"/>
          <ac:picMkLst>
            <pc:docMk/>
            <pc:sldMk cId="846493982" sldId="288"/>
            <ac:picMk id="9" creationId="{F488B1E4-A1CE-43A0-9FB8-99E7A55637BF}"/>
          </ac:picMkLst>
        </pc:picChg>
        <pc:picChg chg="add mod">
          <ac:chgData name="park ga youn" userId="e8e70111e1901dad" providerId="LiveId" clId="{529604D9-F435-4A26-9CF8-9D5BC0BAA78F}" dt="2020-05-15T03:12:21.621" v="1605" actId="1076"/>
          <ac:picMkLst>
            <pc:docMk/>
            <pc:sldMk cId="846493982" sldId="288"/>
            <ac:picMk id="10" creationId="{1832A284-1345-44B9-B0B1-EA90E65A3417}"/>
          </ac:picMkLst>
        </pc:picChg>
        <pc:picChg chg="mod">
          <ac:chgData name="park ga youn" userId="e8e70111e1901dad" providerId="LiveId" clId="{529604D9-F435-4A26-9CF8-9D5BC0BAA78F}" dt="2020-05-15T03:12:27.836" v="1606" actId="1076"/>
          <ac:picMkLst>
            <pc:docMk/>
            <pc:sldMk cId="846493982" sldId="288"/>
            <ac:picMk id="21" creationId="{5CA6BF45-8AAB-461F-BCD1-1B35A93A4DCC}"/>
          </ac:picMkLst>
        </pc:picChg>
        <pc:picChg chg="add mod ord">
          <ac:chgData name="park ga youn" userId="e8e70111e1901dad" providerId="LiveId" clId="{529604D9-F435-4A26-9CF8-9D5BC0BAA78F}" dt="2020-05-15T05:35:35.412" v="3562" actId="1076"/>
          <ac:picMkLst>
            <pc:docMk/>
            <pc:sldMk cId="846493982" sldId="288"/>
            <ac:picMk id="43" creationId="{5FBF2C11-93CB-48DE-9FA7-47B2F54027F6}"/>
          </ac:picMkLst>
        </pc:picChg>
      </pc:sldChg>
      <pc:sldChg chg="addSp delSp modSp mod">
        <pc:chgData name="park ga youn" userId="e8e70111e1901dad" providerId="LiveId" clId="{529604D9-F435-4A26-9CF8-9D5BC0BAA78F}" dt="2020-06-15T09:03:33.122" v="8202" actId="20577"/>
        <pc:sldMkLst>
          <pc:docMk/>
          <pc:sldMk cId="1776218535" sldId="290"/>
        </pc:sldMkLst>
        <pc:spChg chg="add mod">
          <ac:chgData name="park ga youn" userId="e8e70111e1901dad" providerId="LiveId" clId="{529604D9-F435-4A26-9CF8-9D5BC0BAA78F}" dt="2020-06-15T09:01:55.556" v="8133"/>
          <ac:spMkLst>
            <pc:docMk/>
            <pc:sldMk cId="1776218535" sldId="290"/>
            <ac:spMk id="9" creationId="{D15489C4-667A-4984-A9FB-4310FD54B5C7}"/>
          </ac:spMkLst>
        </pc:spChg>
        <pc:spChg chg="add del mod">
          <ac:chgData name="park ga youn" userId="e8e70111e1901dad" providerId="LiveId" clId="{529604D9-F435-4A26-9CF8-9D5BC0BAA78F}" dt="2020-05-15T04:30:33.173" v="1932"/>
          <ac:spMkLst>
            <pc:docMk/>
            <pc:sldMk cId="1776218535" sldId="290"/>
            <ac:spMk id="12" creationId="{FFE4E432-AE10-4FB2-8D77-B9F57063A393}"/>
          </ac:spMkLst>
        </pc:spChg>
        <pc:spChg chg="mod">
          <ac:chgData name="park ga youn" userId="e8e70111e1901dad" providerId="LiveId" clId="{529604D9-F435-4A26-9CF8-9D5BC0BAA78F}" dt="2020-05-15T04:30:49.558" v="1935"/>
          <ac:spMkLst>
            <pc:docMk/>
            <pc:sldMk cId="1776218535" sldId="290"/>
            <ac:spMk id="14" creationId="{880291F3-A8B8-4DD9-B74D-4C3B8ADCD435}"/>
          </ac:spMkLst>
        </pc:spChg>
        <pc:spChg chg="mod">
          <ac:chgData name="park ga youn" userId="e8e70111e1901dad" providerId="LiveId" clId="{529604D9-F435-4A26-9CF8-9D5BC0BAA78F}" dt="2020-05-15T04:30:49.558" v="1935"/>
          <ac:spMkLst>
            <pc:docMk/>
            <pc:sldMk cId="1776218535" sldId="290"/>
            <ac:spMk id="15" creationId="{F1968AC1-08AA-49A5-8D5F-8F62FE2C6D1D}"/>
          </ac:spMkLst>
        </pc:spChg>
        <pc:spChg chg="add mod">
          <ac:chgData name="park ga youn" userId="e8e70111e1901dad" providerId="LiveId" clId="{529604D9-F435-4A26-9CF8-9D5BC0BAA78F}" dt="2020-05-15T04:32:24.121" v="1972" actId="1076"/>
          <ac:spMkLst>
            <pc:docMk/>
            <pc:sldMk cId="1776218535" sldId="290"/>
            <ac:spMk id="16" creationId="{6006E790-2358-4BAB-B655-40CDFA44D283}"/>
          </ac:spMkLst>
        </pc:spChg>
        <pc:spChg chg="del">
          <ac:chgData name="park ga youn" userId="e8e70111e1901dad" providerId="LiveId" clId="{529604D9-F435-4A26-9CF8-9D5BC0BAA78F}" dt="2020-05-15T04:28:50.669" v="1893" actId="478"/>
          <ac:spMkLst>
            <pc:docMk/>
            <pc:sldMk cId="1776218535" sldId="290"/>
            <ac:spMk id="21" creationId="{B4FE2C3D-0DC4-4B02-BA38-E7B1B725B96A}"/>
          </ac:spMkLst>
        </pc:spChg>
        <pc:spChg chg="del mod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27" creationId="{2D58D914-2AF2-471A-9E44-6BE0F13BDFF2}"/>
          </ac:spMkLst>
        </pc:spChg>
        <pc:spChg chg="del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30" creationId="{5906AFFD-E65A-4F61-A0C7-498FC3BCECEF}"/>
          </ac:spMkLst>
        </pc:spChg>
        <pc:spChg chg="del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31" creationId="{3AE45A76-B27B-48EB-AFB1-1983CC663260}"/>
          </ac:spMkLst>
        </pc:spChg>
        <pc:spChg chg="del">
          <ac:chgData name="park ga youn" userId="e8e70111e1901dad" providerId="LiveId" clId="{529604D9-F435-4A26-9CF8-9D5BC0BAA78F}" dt="2020-05-15T04:28:58.476" v="1894" actId="478"/>
          <ac:spMkLst>
            <pc:docMk/>
            <pc:sldMk cId="1776218535" sldId="290"/>
            <ac:spMk id="32" creationId="{D193799B-FA57-4389-993B-FF3998CE43E5}"/>
          </ac:spMkLst>
        </pc:spChg>
        <pc:grpChg chg="add del mod">
          <ac:chgData name="park ga youn" userId="e8e70111e1901dad" providerId="LiveId" clId="{529604D9-F435-4A26-9CF8-9D5BC0BAA78F}" dt="2020-06-15T09:02:36.537" v="8136" actId="478"/>
          <ac:grpSpMkLst>
            <pc:docMk/>
            <pc:sldMk cId="1776218535" sldId="290"/>
            <ac:grpSpMk id="13" creationId="{0074C1D0-0F5F-4240-B2B4-4317BD9D5EE9}"/>
          </ac:grpSpMkLst>
        </pc:grpChg>
        <pc:graphicFrameChg chg="mod modGraphic">
          <ac:chgData name="park ga youn" userId="e8e70111e1901dad" providerId="LiveId" clId="{529604D9-F435-4A26-9CF8-9D5BC0BAA78F}" dt="2020-05-15T04:32:00.382" v="1970" actId="20577"/>
          <ac:graphicFrameMkLst>
            <pc:docMk/>
            <pc:sldMk cId="1776218535" sldId="29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9:03:33.122" v="8202" actId="20577"/>
          <ac:graphicFrameMkLst>
            <pc:docMk/>
            <pc:sldMk cId="1776218535" sldId="290"/>
            <ac:graphicFrameMk id="18" creationId="{F4F260CA-59D9-4FF1-95FA-1DF7FCC6938A}"/>
          </ac:graphicFrameMkLst>
        </pc:graphicFrameChg>
        <pc:picChg chg="add mod modCrop">
          <ac:chgData name="park ga youn" userId="e8e70111e1901dad" providerId="LiveId" clId="{529604D9-F435-4A26-9CF8-9D5BC0BAA78F}" dt="2020-05-15T04:30:23.418" v="1930" actId="732"/>
          <ac:picMkLst>
            <pc:docMk/>
            <pc:sldMk cId="1776218535" sldId="290"/>
            <ac:picMk id="3" creationId="{C8DEF175-10F4-4E68-B1F8-386CE12344F2}"/>
          </ac:picMkLst>
        </pc:picChg>
        <pc:picChg chg="del">
          <ac:chgData name="park ga youn" userId="e8e70111e1901dad" providerId="LiveId" clId="{529604D9-F435-4A26-9CF8-9D5BC0BAA78F}" dt="2020-05-15T04:28:58.476" v="1894" actId="478"/>
          <ac:picMkLst>
            <pc:docMk/>
            <pc:sldMk cId="1776218535" sldId="290"/>
            <ac:picMk id="4" creationId="{9AA1FA6A-CAAB-4457-9D98-B1053D1836CA}"/>
          </ac:picMkLst>
        </pc:picChg>
      </pc:sldChg>
      <pc:sldChg chg="addSp delSp modSp add del mod">
        <pc:chgData name="park ga youn" userId="e8e70111e1901dad" providerId="LiveId" clId="{529604D9-F435-4A26-9CF8-9D5BC0BAA78F}" dt="2020-06-15T09:02:42.976" v="8139" actId="478"/>
        <pc:sldMkLst>
          <pc:docMk/>
          <pc:sldMk cId="3446164043" sldId="292"/>
        </pc:sldMkLst>
        <pc:spChg chg="del">
          <ac:chgData name="park ga youn" userId="e8e70111e1901dad" providerId="LiveId" clId="{529604D9-F435-4A26-9CF8-9D5BC0BAA78F}" dt="2020-05-15T04:29:32.352" v="1906" actId="478"/>
          <ac:spMkLst>
            <pc:docMk/>
            <pc:sldMk cId="3446164043" sldId="292"/>
            <ac:spMk id="6" creationId="{707F373F-D7BE-4E01-A01D-02354CDFA644}"/>
          </ac:spMkLst>
        </pc:spChg>
        <pc:spChg chg="del">
          <ac:chgData name="park ga youn" userId="e8e70111e1901dad" providerId="LiveId" clId="{529604D9-F435-4A26-9CF8-9D5BC0BAA78F}" dt="2020-05-15T04:29:32.352" v="1906" actId="478"/>
          <ac:spMkLst>
            <pc:docMk/>
            <pc:sldMk cId="3446164043" sldId="292"/>
            <ac:spMk id="7" creationId="{CD3A326D-9EE3-4FD2-8D80-C8EAAB3625AA}"/>
          </ac:spMkLst>
        </pc:spChg>
        <pc:spChg chg="del">
          <ac:chgData name="park ga youn" userId="e8e70111e1901dad" providerId="LiveId" clId="{529604D9-F435-4A26-9CF8-9D5BC0BAA78F}" dt="2020-05-15T04:29:32.352" v="1906" actId="478"/>
          <ac:spMkLst>
            <pc:docMk/>
            <pc:sldMk cId="3446164043" sldId="292"/>
            <ac:spMk id="8" creationId="{5DBE255D-5C93-41A4-BB0C-7F80934BD182}"/>
          </ac:spMkLst>
        </pc:spChg>
        <pc:spChg chg="mod">
          <ac:chgData name="park ga youn" userId="e8e70111e1901dad" providerId="LiveId" clId="{529604D9-F435-4A26-9CF8-9D5BC0BAA78F}" dt="2020-05-15T04:35:40.792" v="2061"/>
          <ac:spMkLst>
            <pc:docMk/>
            <pc:sldMk cId="3446164043" sldId="292"/>
            <ac:spMk id="11" creationId="{173196AF-D65F-4D3A-803E-9E25957CC3FB}"/>
          </ac:spMkLst>
        </pc:spChg>
        <pc:spChg chg="mod">
          <ac:chgData name="park ga youn" userId="e8e70111e1901dad" providerId="LiveId" clId="{529604D9-F435-4A26-9CF8-9D5BC0BAA78F}" dt="2020-05-15T04:35:40.792" v="2061"/>
          <ac:spMkLst>
            <pc:docMk/>
            <pc:sldMk cId="3446164043" sldId="292"/>
            <ac:spMk id="12" creationId="{01130D3C-35A0-4E79-BFEE-811086379668}"/>
          </ac:spMkLst>
        </pc:spChg>
        <pc:spChg chg="add del mod">
          <ac:chgData name="park ga youn" userId="e8e70111e1901dad" providerId="LiveId" clId="{529604D9-F435-4A26-9CF8-9D5BC0BAA78F}" dt="2020-06-15T09:02:42.172" v="8138" actId="478"/>
          <ac:spMkLst>
            <pc:docMk/>
            <pc:sldMk cId="3446164043" sldId="292"/>
            <ac:spMk id="13" creationId="{F0771C8F-27CF-4F94-BB28-4BFD291439D7}"/>
          </ac:spMkLst>
        </pc:spChg>
        <pc:grpChg chg="add mod">
          <ac:chgData name="park ga youn" userId="e8e70111e1901dad" providerId="LiveId" clId="{529604D9-F435-4A26-9CF8-9D5BC0BAA78F}" dt="2020-05-15T04:35:48.175" v="2063" actId="1076"/>
          <ac:grpSpMkLst>
            <pc:docMk/>
            <pc:sldMk cId="3446164043" sldId="292"/>
            <ac:grpSpMk id="10" creationId="{2A4B66EE-8D65-48E9-9B68-A5F1D4EB2B54}"/>
          </ac:grpSpMkLst>
        </pc:grpChg>
        <pc:graphicFrameChg chg="del mod modGraphic">
          <ac:chgData name="park ga youn" userId="e8e70111e1901dad" providerId="LiveId" clId="{529604D9-F435-4A26-9CF8-9D5BC0BAA78F}" dt="2020-06-15T09:02:42.976" v="8139" actId="478"/>
          <ac:graphicFrameMkLst>
            <pc:docMk/>
            <pc:sldMk cId="3446164043" sldId="292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4:29:30.016" v="1905" actId="478"/>
          <ac:picMkLst>
            <pc:docMk/>
            <pc:sldMk cId="3446164043" sldId="292"/>
            <ac:picMk id="4" creationId="{9AA1FA6A-CAAB-4457-9D98-B1053D1836CA}"/>
          </ac:picMkLst>
        </pc:picChg>
        <pc:picChg chg="del">
          <ac:chgData name="park ga youn" userId="e8e70111e1901dad" providerId="LiveId" clId="{529604D9-F435-4A26-9CF8-9D5BC0BAA78F}" dt="2020-05-15T04:29:33.626" v="1907" actId="478"/>
          <ac:picMkLst>
            <pc:docMk/>
            <pc:sldMk cId="3446164043" sldId="292"/>
            <ac:picMk id="5" creationId="{BEBDDBE7-4832-4483-B17F-9C7A624079A0}"/>
          </ac:picMkLst>
        </pc:picChg>
        <pc:picChg chg="add mod modCrop">
          <ac:chgData name="park ga youn" userId="e8e70111e1901dad" providerId="LiveId" clId="{529604D9-F435-4A26-9CF8-9D5BC0BAA78F}" dt="2020-05-15T04:35:27.256" v="2060" actId="1076"/>
          <ac:picMkLst>
            <pc:docMk/>
            <pc:sldMk cId="3446164043" sldId="292"/>
            <ac:picMk id="9" creationId="{B49C15E2-6164-4240-BCF5-297F51D610C5}"/>
          </ac:picMkLst>
        </pc:picChg>
      </pc:sldChg>
      <pc:sldChg chg="del">
        <pc:chgData name="park ga youn" userId="e8e70111e1901dad" providerId="LiveId" clId="{529604D9-F435-4A26-9CF8-9D5BC0BAA78F}" dt="2020-05-15T04:39:54.834" v="2178" actId="47"/>
        <pc:sldMkLst>
          <pc:docMk/>
          <pc:sldMk cId="2643839600" sldId="293"/>
        </pc:sldMkLst>
      </pc:sldChg>
      <pc:sldChg chg="addSp delSp modSp mod">
        <pc:chgData name="park ga youn" userId="e8e70111e1901dad" providerId="LiveId" clId="{529604D9-F435-4A26-9CF8-9D5BC0BAA78F}" dt="2020-06-15T09:04:07.275" v="8236"/>
        <pc:sldMkLst>
          <pc:docMk/>
          <pc:sldMk cId="1969121102" sldId="294"/>
        </pc:sldMkLst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13" creationId="{640C633C-5368-4D3B-BB93-0B23DFEAA83E}"/>
          </ac:spMkLst>
        </pc:spChg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14" creationId="{928D5587-DF91-425C-B34E-5430F75F1569}"/>
          </ac:spMkLst>
        </pc:spChg>
        <pc:spChg chg="del mod">
          <ac:chgData name="park ga youn" userId="e8e70111e1901dad" providerId="LiveId" clId="{529604D9-F435-4A26-9CF8-9D5BC0BAA78F}" dt="2020-05-15T04:40:09.834" v="2180" actId="478"/>
          <ac:spMkLst>
            <pc:docMk/>
            <pc:sldMk cId="1969121102" sldId="294"/>
            <ac:spMk id="17" creationId="{7474BDC7-161C-4A36-A5F0-3C7ADEC51561}"/>
          </ac:spMkLst>
        </pc:spChg>
        <pc:spChg chg="del">
          <ac:chgData name="park ga youn" userId="e8e70111e1901dad" providerId="LiveId" clId="{529604D9-F435-4A26-9CF8-9D5BC0BAA78F}" dt="2020-05-15T04:40:10.788" v="2181" actId="478"/>
          <ac:spMkLst>
            <pc:docMk/>
            <pc:sldMk cId="1969121102" sldId="294"/>
            <ac:spMk id="19" creationId="{239BB0B9-BE46-488C-9C0A-848D7ABE2281}"/>
          </ac:spMkLst>
        </pc:spChg>
        <pc:spChg chg="mod">
          <ac:chgData name="park ga youn" userId="e8e70111e1901dad" providerId="LiveId" clId="{529604D9-F435-4A26-9CF8-9D5BC0BAA78F}" dt="2020-05-15T04:40:27.919" v="2185" actId="1076"/>
          <ac:spMkLst>
            <pc:docMk/>
            <pc:sldMk cId="1969121102" sldId="294"/>
            <ac:spMk id="20" creationId="{6E168216-3F00-4CF2-88E9-678702A140F5}"/>
          </ac:spMkLst>
        </pc:spChg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21" creationId="{EC5D7256-5B40-4940-BE26-9E31F11AF6FD}"/>
          </ac:spMkLst>
        </pc:spChg>
        <pc:spChg chg="del mod ord">
          <ac:chgData name="park ga youn" userId="e8e70111e1901dad" providerId="LiveId" clId="{529604D9-F435-4A26-9CF8-9D5BC0BAA78F}" dt="2020-06-15T09:03:00.637" v="8140" actId="478"/>
          <ac:spMkLst>
            <pc:docMk/>
            <pc:sldMk cId="1969121102" sldId="294"/>
            <ac:spMk id="22" creationId="{8F59B81E-062B-4740-8FD8-7D2D4641193F}"/>
          </ac:spMkLst>
        </pc:spChg>
        <pc:spChg chg="del">
          <ac:chgData name="park ga youn" userId="e8e70111e1901dad" providerId="LiveId" clId="{529604D9-F435-4A26-9CF8-9D5BC0BAA78F}" dt="2020-05-15T04:40:33.250" v="2187" actId="478"/>
          <ac:spMkLst>
            <pc:docMk/>
            <pc:sldMk cId="1969121102" sldId="294"/>
            <ac:spMk id="23" creationId="{06AB15EF-1548-4854-A4EF-D1A089273F5E}"/>
          </ac:spMkLst>
        </pc:spChg>
        <pc:spChg chg="mod">
          <ac:chgData name="park ga youn" userId="e8e70111e1901dad" providerId="LiveId" clId="{529604D9-F435-4A26-9CF8-9D5BC0BAA78F}" dt="2020-05-15T04:40:19.129" v="2182"/>
          <ac:spMkLst>
            <pc:docMk/>
            <pc:sldMk cId="1969121102" sldId="294"/>
            <ac:spMk id="24" creationId="{8DE96004-77A9-4529-A0CA-CDF1224B1664}"/>
          </ac:spMkLst>
        </pc:spChg>
        <pc:spChg chg="mod">
          <ac:chgData name="park ga youn" userId="e8e70111e1901dad" providerId="LiveId" clId="{529604D9-F435-4A26-9CF8-9D5BC0BAA78F}" dt="2020-05-15T04:42:26.655" v="2208"/>
          <ac:spMkLst>
            <pc:docMk/>
            <pc:sldMk cId="1969121102" sldId="294"/>
            <ac:spMk id="27" creationId="{D71C844B-230B-40C0-B9FA-B690D34214D9}"/>
          </ac:spMkLst>
        </pc:spChg>
        <pc:spChg chg="mod">
          <ac:chgData name="park ga youn" userId="e8e70111e1901dad" providerId="LiveId" clId="{529604D9-F435-4A26-9CF8-9D5BC0BAA78F}" dt="2020-05-15T04:42:26.655" v="2208"/>
          <ac:spMkLst>
            <pc:docMk/>
            <pc:sldMk cId="1969121102" sldId="294"/>
            <ac:spMk id="28" creationId="{ECD85441-CA24-4110-99D1-E6979681D8EB}"/>
          </ac:spMkLst>
        </pc:spChg>
        <pc:spChg chg="add mod">
          <ac:chgData name="park ga youn" userId="e8e70111e1901dad" providerId="LiveId" clId="{529604D9-F435-4A26-9CF8-9D5BC0BAA78F}" dt="2020-05-15T04:42:50.024" v="2217" actId="20577"/>
          <ac:spMkLst>
            <pc:docMk/>
            <pc:sldMk cId="1969121102" sldId="294"/>
            <ac:spMk id="29" creationId="{0171409D-4573-4023-A5BC-FCDF78494550}"/>
          </ac:spMkLst>
        </pc:spChg>
        <pc:grpChg chg="add mod">
          <ac:chgData name="park ga youn" userId="e8e70111e1901dad" providerId="LiveId" clId="{529604D9-F435-4A26-9CF8-9D5BC0BAA78F}" dt="2020-05-15T04:40:21.297" v="2183" actId="1076"/>
          <ac:grpSpMkLst>
            <pc:docMk/>
            <pc:sldMk cId="1969121102" sldId="294"/>
            <ac:grpSpMk id="12" creationId="{47E9EE4D-3334-45D2-86B6-E143E8D9786C}"/>
          </ac:grpSpMkLst>
        </pc:grpChg>
        <pc:grpChg chg="add mod">
          <ac:chgData name="park ga youn" userId="e8e70111e1901dad" providerId="LiveId" clId="{529604D9-F435-4A26-9CF8-9D5BC0BAA78F}" dt="2020-05-15T04:42:24.976" v="2207" actId="1076"/>
          <ac:grpSpMkLst>
            <pc:docMk/>
            <pc:sldMk cId="1969121102" sldId="294"/>
            <ac:grpSpMk id="15" creationId="{AD5E75F5-52FF-49F0-9A29-E4B0D0AE355C}"/>
          </ac:grpSpMkLst>
        </pc:grpChg>
        <pc:grpChg chg="add mod">
          <ac:chgData name="park ga youn" userId="e8e70111e1901dad" providerId="LiveId" clId="{529604D9-F435-4A26-9CF8-9D5BC0BAA78F}" dt="2020-05-15T04:42:34.029" v="2211" actId="1076"/>
          <ac:grpSpMkLst>
            <pc:docMk/>
            <pc:sldMk cId="1969121102" sldId="294"/>
            <ac:grpSpMk id="26" creationId="{6E68608A-44F5-4DE7-B552-788CC3C326F9}"/>
          </ac:grpSpMkLst>
        </pc:grpChg>
        <pc:graphicFrameChg chg="del">
          <ac:chgData name="park ga youn" userId="e8e70111e1901dad" providerId="LiveId" clId="{529604D9-F435-4A26-9CF8-9D5BC0BAA78F}" dt="2020-05-15T04:42:57.824" v="2218" actId="478"/>
          <ac:graphicFrameMkLst>
            <pc:docMk/>
            <pc:sldMk cId="1969121102" sldId="29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9:04:07.275" v="8236"/>
          <ac:graphicFrameMkLst>
            <pc:docMk/>
            <pc:sldMk cId="1969121102" sldId="294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4:43:01.204" v="2221" actId="20577"/>
          <ac:graphicFrameMkLst>
            <pc:docMk/>
            <pc:sldMk cId="1969121102" sldId="294"/>
            <ac:graphicFrameMk id="30" creationId="{198A75E7-A4FD-4B3B-9D1A-2C26FECEC455}"/>
          </ac:graphicFrameMkLst>
        </pc:graphicFrameChg>
        <pc:picChg chg="add mod modCrop">
          <ac:chgData name="park ga youn" userId="e8e70111e1901dad" providerId="LiveId" clId="{529604D9-F435-4A26-9CF8-9D5BC0BAA78F}" dt="2020-05-15T04:42:07.498" v="2200" actId="1076"/>
          <ac:picMkLst>
            <pc:docMk/>
            <pc:sldMk cId="1969121102" sldId="294"/>
            <ac:picMk id="3" creationId="{1F330CFD-399E-4FEC-B479-142360B6469D}"/>
          </ac:picMkLst>
        </pc:picChg>
        <pc:picChg chg="del">
          <ac:chgData name="park ga youn" userId="e8e70111e1901dad" providerId="LiveId" clId="{529604D9-F435-4A26-9CF8-9D5BC0BAA78F}" dt="2020-05-15T04:41:31.435" v="2191" actId="478"/>
          <ac:picMkLst>
            <pc:docMk/>
            <pc:sldMk cId="1969121102" sldId="294"/>
            <ac:picMk id="4" creationId="{20E2C8E1-D86A-41C4-915B-5C36FC2645AF}"/>
          </ac:picMkLst>
        </pc:picChg>
        <pc:picChg chg="del">
          <ac:chgData name="park ga youn" userId="e8e70111e1901dad" providerId="LiveId" clId="{529604D9-F435-4A26-9CF8-9D5BC0BAA78F}" dt="2020-05-15T04:41:31.730" v="2192" actId="478"/>
          <ac:picMkLst>
            <pc:docMk/>
            <pc:sldMk cId="1969121102" sldId="294"/>
            <ac:picMk id="16" creationId="{170FA479-8206-496E-A266-4EF38A332976}"/>
          </ac:picMkLst>
        </pc:picChg>
        <pc:picChg chg="add mod modCrop">
          <ac:chgData name="park ga youn" userId="e8e70111e1901dad" providerId="LiveId" clId="{529604D9-F435-4A26-9CF8-9D5BC0BAA78F}" dt="2020-05-15T04:42:21.973" v="2206" actId="1076"/>
          <ac:picMkLst>
            <pc:docMk/>
            <pc:sldMk cId="1969121102" sldId="294"/>
            <ac:picMk id="25" creationId="{75162C2D-D1D0-46E9-937B-5007CC92DE01}"/>
          </ac:picMkLst>
        </pc:picChg>
        <pc:picChg chg="add mod">
          <ac:chgData name="park ga youn" userId="e8e70111e1901dad" providerId="LiveId" clId="{529604D9-F435-4A26-9CF8-9D5BC0BAA78F}" dt="2020-05-15T05:34:39.529" v="3544" actId="14100"/>
          <ac:picMkLst>
            <pc:docMk/>
            <pc:sldMk cId="1969121102" sldId="294"/>
            <ac:picMk id="31" creationId="{828160EB-5731-4DA5-9DC6-B3F369D81CA9}"/>
          </ac:picMkLst>
        </pc:picChg>
      </pc:sldChg>
      <pc:sldChg chg="modSp mod">
        <pc:chgData name="park ga youn" userId="e8e70111e1901dad" providerId="LiveId" clId="{529604D9-F435-4A26-9CF8-9D5BC0BAA78F}" dt="2020-06-15T09:03:16.927" v="8166"/>
        <pc:sldMkLst>
          <pc:docMk/>
          <pc:sldMk cId="1768936914" sldId="295"/>
        </pc:sldMkLst>
        <pc:spChg chg="mod">
          <ac:chgData name="park ga youn" userId="e8e70111e1901dad" providerId="LiveId" clId="{529604D9-F435-4A26-9CF8-9D5BC0BAA78F}" dt="2020-06-15T09:03:16.927" v="8166"/>
          <ac:spMkLst>
            <pc:docMk/>
            <pc:sldMk cId="1768936914" sldId="295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529604D9-F435-4A26-9CF8-9D5BC0BAA78F}" dt="2020-06-15T09:04:36.035" v="8261"/>
        <pc:sldMkLst>
          <pc:docMk/>
          <pc:sldMk cId="2064900572" sldId="296"/>
        </pc:sldMkLst>
        <pc:spChg chg="mod">
          <ac:chgData name="park ga youn" userId="e8e70111e1901dad" providerId="LiveId" clId="{529604D9-F435-4A26-9CF8-9D5BC0BAA78F}" dt="2020-05-15T04:51:42.923" v="2292" actId="1076"/>
          <ac:spMkLst>
            <pc:docMk/>
            <pc:sldMk cId="2064900572" sldId="296"/>
            <ac:spMk id="12" creationId="{6BD04E93-43A6-4631-A37C-829684995C36}"/>
          </ac:spMkLst>
        </pc:spChg>
        <pc:spChg chg="del">
          <ac:chgData name="park ga youn" userId="e8e70111e1901dad" providerId="LiveId" clId="{529604D9-F435-4A26-9CF8-9D5BC0BAA78F}" dt="2020-05-15T04:51:08.247" v="2287" actId="478"/>
          <ac:spMkLst>
            <pc:docMk/>
            <pc:sldMk cId="2064900572" sldId="296"/>
            <ac:spMk id="13" creationId="{2D0C42CE-9817-445F-B545-B535D8A3BD9D}"/>
          </ac:spMkLst>
        </pc:spChg>
        <pc:spChg chg="del">
          <ac:chgData name="park ga youn" userId="e8e70111e1901dad" providerId="LiveId" clId="{529604D9-F435-4A26-9CF8-9D5BC0BAA78F}" dt="2020-05-15T04:51:39.430" v="2291" actId="478"/>
          <ac:spMkLst>
            <pc:docMk/>
            <pc:sldMk cId="2064900572" sldId="296"/>
            <ac:spMk id="14" creationId="{36C8614D-8572-451D-91B8-F0F20E6B6B87}"/>
          </ac:spMkLst>
        </pc:spChg>
        <pc:spChg chg="mod">
          <ac:chgData name="park ga youn" userId="e8e70111e1901dad" providerId="LiveId" clId="{529604D9-F435-4A26-9CF8-9D5BC0BAA78F}" dt="2020-05-15T04:51:49.702" v="2296" actId="20577"/>
          <ac:spMkLst>
            <pc:docMk/>
            <pc:sldMk cId="2064900572" sldId="296"/>
            <ac:spMk id="15" creationId="{3F7AAB1F-46C3-4B39-A342-867676929955}"/>
          </ac:spMkLst>
        </pc:spChg>
        <pc:spChg chg="mod">
          <ac:chgData name="park ga youn" userId="e8e70111e1901dad" providerId="LiveId" clId="{529604D9-F435-4A26-9CF8-9D5BC0BAA78F}" dt="2020-05-15T04:55:00.199" v="2409"/>
          <ac:spMkLst>
            <pc:docMk/>
            <pc:sldMk cId="2064900572" sldId="296"/>
            <ac:spMk id="17" creationId="{294DDF14-EC14-457F-B769-0B4922E8F96C}"/>
          </ac:spMkLst>
        </pc:spChg>
        <pc:spChg chg="mod">
          <ac:chgData name="park ga youn" userId="e8e70111e1901dad" providerId="LiveId" clId="{529604D9-F435-4A26-9CF8-9D5BC0BAA78F}" dt="2020-05-15T04:55:00.199" v="2409"/>
          <ac:spMkLst>
            <pc:docMk/>
            <pc:sldMk cId="2064900572" sldId="296"/>
            <ac:spMk id="19" creationId="{A439FB9A-D21C-4072-9625-2281B9482FF3}"/>
          </ac:spMkLst>
        </pc:spChg>
        <pc:spChg chg="del">
          <ac:chgData name="park ga youn" userId="e8e70111e1901dad" providerId="LiveId" clId="{529604D9-F435-4A26-9CF8-9D5BC0BAA78F}" dt="2020-05-15T04:54:54.234" v="2408" actId="478"/>
          <ac:spMkLst>
            <pc:docMk/>
            <pc:sldMk cId="2064900572" sldId="296"/>
            <ac:spMk id="21" creationId="{B4FE2C3D-0DC4-4B02-BA38-E7B1B725B96A}"/>
          </ac:spMkLst>
        </pc:spChg>
        <pc:grpChg chg="add mod">
          <ac:chgData name="park ga youn" userId="e8e70111e1901dad" providerId="LiveId" clId="{529604D9-F435-4A26-9CF8-9D5BC0BAA78F}" dt="2020-05-15T04:55:02.902" v="2410" actId="1076"/>
          <ac:grpSpMkLst>
            <pc:docMk/>
            <pc:sldMk cId="2064900572" sldId="296"/>
            <ac:grpSpMk id="16" creationId="{0E57D069-A801-4356-9F65-542B24A5A9D2}"/>
          </ac:grpSpMkLst>
        </pc:grpChg>
        <pc:graphicFrameChg chg="mod modGraphic">
          <ac:chgData name="park ga youn" userId="e8e70111e1901dad" providerId="LiveId" clId="{529604D9-F435-4A26-9CF8-9D5BC0BAA78F}" dt="2020-06-15T09:04:36.035" v="8261"/>
          <ac:graphicFrameMkLst>
            <pc:docMk/>
            <pc:sldMk cId="2064900572" sldId="29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4:57:27.122" v="2469" actId="20577"/>
          <ac:graphicFrameMkLst>
            <pc:docMk/>
            <pc:sldMk cId="2064900572" sldId="296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15T04:58:45.859" v="2474" actId="478"/>
        <pc:sldMkLst>
          <pc:docMk/>
          <pc:sldMk cId="3064514260" sldId="297"/>
        </pc:sldMkLst>
        <pc:spChg chg="mod">
          <ac:chgData name="park ga youn" userId="e8e70111e1901dad" providerId="LiveId" clId="{529604D9-F435-4A26-9CF8-9D5BC0BAA78F}" dt="2020-05-15T04:58:33.495" v="2470"/>
          <ac:spMkLst>
            <pc:docMk/>
            <pc:sldMk cId="3064514260" sldId="297"/>
            <ac:spMk id="9" creationId="{23933DED-CF21-42EE-B5C2-872DA7D74A2B}"/>
          </ac:spMkLst>
        </pc:spChg>
        <pc:spChg chg="mod">
          <ac:chgData name="park ga youn" userId="e8e70111e1901dad" providerId="LiveId" clId="{529604D9-F435-4A26-9CF8-9D5BC0BAA78F}" dt="2020-05-15T04:58:33.495" v="2470"/>
          <ac:spMkLst>
            <pc:docMk/>
            <pc:sldMk cId="3064514260" sldId="297"/>
            <ac:spMk id="10" creationId="{8538AC72-9812-4960-8D33-EE6E8DCE50C7}"/>
          </ac:spMkLst>
        </pc:spChg>
        <pc:spChg chg="del">
          <ac:chgData name="park ga youn" userId="e8e70111e1901dad" providerId="LiveId" clId="{529604D9-F435-4A26-9CF8-9D5BC0BAA78F}" dt="2020-05-15T04:55:46.593" v="2425" actId="478"/>
          <ac:spMkLst>
            <pc:docMk/>
            <pc:sldMk cId="3064514260" sldId="297"/>
            <ac:spMk id="21" creationId="{B4FE2C3D-0DC4-4B02-BA38-E7B1B725B96A}"/>
          </ac:spMkLst>
        </pc:spChg>
        <pc:spChg chg="del">
          <ac:chgData name="park ga youn" userId="e8e70111e1901dad" providerId="LiveId" clId="{529604D9-F435-4A26-9CF8-9D5BC0BAA78F}" dt="2020-05-15T04:55:47.636" v="2426" actId="478"/>
          <ac:spMkLst>
            <pc:docMk/>
            <pc:sldMk cId="3064514260" sldId="297"/>
            <ac:spMk id="32" creationId="{D193799B-FA57-4389-993B-FF3998CE43E5}"/>
          </ac:spMkLst>
        </pc:spChg>
        <pc:grpChg chg="add mod">
          <ac:chgData name="park ga youn" userId="e8e70111e1901dad" providerId="LiveId" clId="{529604D9-F435-4A26-9CF8-9D5BC0BAA78F}" dt="2020-05-15T04:58:43.810" v="2473" actId="1076"/>
          <ac:grpSpMkLst>
            <pc:docMk/>
            <pc:sldMk cId="3064514260" sldId="297"/>
            <ac:grpSpMk id="8" creationId="{9568C0C5-84A9-49E3-832B-D9F8C723BE6E}"/>
          </ac:grpSpMkLst>
        </pc:grpChg>
        <pc:graphicFrameChg chg="del mod">
          <ac:chgData name="park ga youn" userId="e8e70111e1901dad" providerId="LiveId" clId="{529604D9-F435-4A26-9CF8-9D5BC0BAA78F}" dt="2020-05-15T04:58:45.859" v="2474" actId="478"/>
          <ac:graphicFrameMkLst>
            <pc:docMk/>
            <pc:sldMk cId="3064514260" sldId="297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4:55:46.103" v="2424" actId="478"/>
          <ac:picMkLst>
            <pc:docMk/>
            <pc:sldMk cId="3064514260" sldId="297"/>
            <ac:picMk id="3" creationId="{D774E67F-311E-40CA-9B79-19CEA7FEACCD}"/>
          </ac:picMkLst>
        </pc:picChg>
        <pc:picChg chg="add mod modCrop">
          <ac:chgData name="park ga youn" userId="e8e70111e1901dad" providerId="LiveId" clId="{529604D9-F435-4A26-9CF8-9D5BC0BAA78F}" dt="2020-05-15T04:55:50.039" v="2427" actId="1076"/>
          <ac:picMkLst>
            <pc:docMk/>
            <pc:sldMk cId="3064514260" sldId="297"/>
            <ac:picMk id="4" creationId="{35D919AF-563D-4B95-A2A8-0FE8F812180C}"/>
          </ac:picMkLst>
        </pc:picChg>
      </pc:sldChg>
      <pc:sldChg chg="addSp delSp modSp del mod">
        <pc:chgData name="park ga youn" userId="e8e70111e1901dad" providerId="LiveId" clId="{529604D9-F435-4A26-9CF8-9D5BC0BAA78F}" dt="2020-06-15T09:04:55.085" v="8262" actId="47"/>
        <pc:sldMkLst>
          <pc:docMk/>
          <pc:sldMk cId="3344542811" sldId="298"/>
        </pc:sldMkLst>
        <pc:spChg chg="add del mod">
          <ac:chgData name="park ga youn" userId="e8e70111e1901dad" providerId="LiveId" clId="{529604D9-F435-4A26-9CF8-9D5BC0BAA78F}" dt="2020-05-15T05:36:15.691" v="3570"/>
          <ac:spMkLst>
            <pc:docMk/>
            <pc:sldMk cId="3344542811" sldId="298"/>
            <ac:spMk id="2" creationId="{5909BD39-E6F6-471C-A62A-9C82403A675E}"/>
          </ac:spMkLst>
        </pc:spChg>
        <pc:spChg chg="del">
          <ac:chgData name="park ga youn" userId="e8e70111e1901dad" providerId="LiveId" clId="{529604D9-F435-4A26-9CF8-9D5BC0BAA78F}" dt="2020-05-15T04:59:35.054" v="2493" actId="478"/>
          <ac:spMkLst>
            <pc:docMk/>
            <pc:sldMk cId="3344542811" sldId="298"/>
            <ac:spMk id="17" creationId="{AFF425BF-7B93-41F2-9FCD-6051F271D98F}"/>
          </ac:spMkLst>
        </pc:spChg>
        <pc:spChg chg="mod">
          <ac:chgData name="park ga youn" userId="e8e70111e1901dad" providerId="LiveId" clId="{529604D9-F435-4A26-9CF8-9D5BC0BAA78F}" dt="2020-05-15T04:59:24.883" v="2485" actId="1076"/>
          <ac:spMkLst>
            <pc:docMk/>
            <pc:sldMk cId="3344542811" sldId="298"/>
            <ac:spMk id="19" creationId="{2B6DE25C-2E14-45A8-A5E6-E0F7B307AE38}"/>
          </ac:spMkLst>
        </pc:spChg>
        <pc:spChg chg="del">
          <ac:chgData name="park ga youn" userId="e8e70111e1901dad" providerId="LiveId" clId="{529604D9-F435-4A26-9CF8-9D5BC0BAA78F}" dt="2020-05-15T04:59:22.753" v="2484" actId="478"/>
          <ac:spMkLst>
            <pc:docMk/>
            <pc:sldMk cId="3344542811" sldId="298"/>
            <ac:spMk id="20" creationId="{618B735D-A5C0-4B31-9312-AA04F7B0DCBC}"/>
          </ac:spMkLst>
        </pc:spChg>
        <pc:spChg chg="del">
          <ac:chgData name="park ga youn" userId="e8e70111e1901dad" providerId="LiveId" clId="{529604D9-F435-4A26-9CF8-9D5BC0BAA78F}" dt="2020-05-15T04:59:34.380" v="2492" actId="478"/>
          <ac:spMkLst>
            <pc:docMk/>
            <pc:sldMk cId="3344542811" sldId="298"/>
            <ac:spMk id="21" creationId="{B4FE2C3D-0DC4-4B02-BA38-E7B1B725B96A}"/>
          </ac:spMkLst>
        </pc:spChg>
        <pc:spChg chg="del mod">
          <ac:chgData name="park ga youn" userId="e8e70111e1901dad" providerId="LiveId" clId="{529604D9-F435-4A26-9CF8-9D5BC0BAA78F}" dt="2020-05-15T04:59:27.059" v="2487" actId="478"/>
          <ac:spMkLst>
            <pc:docMk/>
            <pc:sldMk cId="3344542811" sldId="298"/>
            <ac:spMk id="22" creationId="{1C3FE863-5399-4B39-816B-9020D38FCCBE}"/>
          </ac:spMkLst>
        </pc:spChg>
        <pc:spChg chg="mod">
          <ac:chgData name="park ga youn" userId="e8e70111e1901dad" providerId="LiveId" clId="{529604D9-F435-4A26-9CF8-9D5BC0BAA78F}" dt="2020-05-15T04:59:31.796" v="2491" actId="20577"/>
          <ac:spMkLst>
            <pc:docMk/>
            <pc:sldMk cId="3344542811" sldId="298"/>
            <ac:spMk id="23" creationId="{25DC5E3D-ECDA-49CB-A8A2-3E4759CCA1B8}"/>
          </ac:spMkLst>
        </pc:spChg>
        <pc:spChg chg="mod">
          <ac:chgData name="park ga youn" userId="e8e70111e1901dad" providerId="LiveId" clId="{529604D9-F435-4A26-9CF8-9D5BC0BAA78F}" dt="2020-05-15T04:59:42.083" v="2494"/>
          <ac:spMkLst>
            <pc:docMk/>
            <pc:sldMk cId="3344542811" sldId="298"/>
            <ac:spMk id="27" creationId="{49B3F627-6F70-4546-9C47-B918BF9052EE}"/>
          </ac:spMkLst>
        </pc:spChg>
        <pc:spChg chg="mod">
          <ac:chgData name="park ga youn" userId="e8e70111e1901dad" providerId="LiveId" clId="{529604D9-F435-4A26-9CF8-9D5BC0BAA78F}" dt="2020-05-15T04:59:42.083" v="2494"/>
          <ac:spMkLst>
            <pc:docMk/>
            <pc:sldMk cId="3344542811" sldId="298"/>
            <ac:spMk id="28" creationId="{06435802-395A-4B3B-A0FB-00AB80589829}"/>
          </ac:spMkLst>
        </pc:spChg>
        <pc:spChg chg="mod">
          <ac:chgData name="park ga youn" userId="e8e70111e1901dad" providerId="LiveId" clId="{529604D9-F435-4A26-9CF8-9D5BC0BAA78F}" dt="2020-05-15T04:59:49.718" v="2496"/>
          <ac:spMkLst>
            <pc:docMk/>
            <pc:sldMk cId="3344542811" sldId="298"/>
            <ac:spMk id="30" creationId="{B6FB4906-B75C-4D3E-A3C1-910D5D4727F6}"/>
          </ac:spMkLst>
        </pc:spChg>
        <pc:spChg chg="mod">
          <ac:chgData name="park ga youn" userId="e8e70111e1901dad" providerId="LiveId" clId="{529604D9-F435-4A26-9CF8-9D5BC0BAA78F}" dt="2020-05-15T04:59:49.718" v="2496"/>
          <ac:spMkLst>
            <pc:docMk/>
            <pc:sldMk cId="3344542811" sldId="298"/>
            <ac:spMk id="31" creationId="{889BF0E4-8A8F-49AB-89B8-DB250158791F}"/>
          </ac:spMkLst>
        </pc:spChg>
        <pc:spChg chg="add mod">
          <ac:chgData name="park ga youn" userId="e8e70111e1901dad" providerId="LiveId" clId="{529604D9-F435-4A26-9CF8-9D5BC0BAA78F}" dt="2020-05-15T05:02:09.365" v="2651"/>
          <ac:spMkLst>
            <pc:docMk/>
            <pc:sldMk cId="3344542811" sldId="298"/>
            <ac:spMk id="34" creationId="{45518333-A79D-417E-8A51-A3670874AAF6}"/>
          </ac:spMkLst>
        </pc:spChg>
        <pc:grpChg chg="add mod">
          <ac:chgData name="park ga youn" userId="e8e70111e1901dad" providerId="LiveId" clId="{529604D9-F435-4A26-9CF8-9D5BC0BAA78F}" dt="2020-05-15T04:59:44.182" v="2495" actId="1076"/>
          <ac:grpSpMkLst>
            <pc:docMk/>
            <pc:sldMk cId="3344542811" sldId="298"/>
            <ac:grpSpMk id="26" creationId="{DCB9DA94-0149-4485-AFE8-41F856E2EDEB}"/>
          </ac:grpSpMkLst>
        </pc:grpChg>
        <pc:grpChg chg="add mod">
          <ac:chgData name="park ga youn" userId="e8e70111e1901dad" providerId="LiveId" clId="{529604D9-F435-4A26-9CF8-9D5BC0BAA78F}" dt="2020-05-15T04:59:52.237" v="2497" actId="1076"/>
          <ac:grpSpMkLst>
            <pc:docMk/>
            <pc:sldMk cId="3344542811" sldId="298"/>
            <ac:grpSpMk id="29" creationId="{EBAEDE35-24D2-4049-9AB1-11FABCEC628B}"/>
          </ac:grpSpMkLst>
        </pc:grpChg>
        <pc:graphicFrameChg chg="del">
          <ac:chgData name="park ga youn" userId="e8e70111e1901dad" providerId="LiveId" clId="{529604D9-F435-4A26-9CF8-9D5BC0BAA78F}" dt="2020-05-15T04:59:02.556" v="2477" actId="478"/>
          <ac:graphicFrameMkLst>
            <pc:docMk/>
            <pc:sldMk cId="3344542811" sldId="298"/>
            <ac:graphicFrameMk id="11" creationId="{FB285770-6851-4487-96CA-4622EFDD7E9E}"/>
          </ac:graphicFrameMkLst>
        </pc:graphicFrameChg>
        <pc:graphicFrameChg chg="del">
          <ac:chgData name="park ga youn" userId="e8e70111e1901dad" providerId="LiveId" clId="{529604D9-F435-4A26-9CF8-9D5BC0BAA78F}" dt="2020-05-15T05:00:06.866" v="2498" actId="478"/>
          <ac:graphicFrameMkLst>
            <pc:docMk/>
            <pc:sldMk cId="3344542811" sldId="298"/>
            <ac:graphicFrameMk id="18" creationId="{F4F260CA-59D9-4FF1-95FA-1DF7FCC6938A}"/>
          </ac:graphicFrameMkLst>
        </pc:graphicFrameChg>
        <pc:graphicFrameChg chg="add del mod">
          <ac:chgData name="park ga youn" userId="e8e70111e1901dad" providerId="LiveId" clId="{529604D9-F435-4A26-9CF8-9D5BC0BAA78F}" dt="2020-05-15T04:59:00.970" v="2476"/>
          <ac:graphicFrameMkLst>
            <pc:docMk/>
            <pc:sldMk cId="3344542811" sldId="298"/>
            <ac:graphicFrameMk id="24" creationId="{6394A5AB-B9F0-4C8D-8F7C-83821BA54048}"/>
          </ac:graphicFrameMkLst>
        </pc:graphicFrameChg>
        <pc:graphicFrameChg chg="add mod modGraphic">
          <ac:chgData name="park ga youn" userId="e8e70111e1901dad" providerId="LiveId" clId="{529604D9-F435-4A26-9CF8-9D5BC0BAA78F}" dt="2020-05-15T04:59:19.594" v="2483" actId="20577"/>
          <ac:graphicFrameMkLst>
            <pc:docMk/>
            <pc:sldMk cId="3344542811" sldId="298"/>
            <ac:graphicFrameMk id="25" creationId="{2162150E-FC1C-4FF7-9535-709BCF8A586F}"/>
          </ac:graphicFrameMkLst>
        </pc:graphicFrameChg>
        <pc:graphicFrameChg chg="add mod">
          <ac:chgData name="park ga youn" userId="e8e70111e1901dad" providerId="LiveId" clId="{529604D9-F435-4A26-9CF8-9D5BC0BAA78F}" dt="2020-05-15T05:00:10.758" v="2500" actId="1076"/>
          <ac:graphicFrameMkLst>
            <pc:docMk/>
            <pc:sldMk cId="3344542811" sldId="298"/>
            <ac:graphicFrameMk id="33" creationId="{F1D5AEEC-0047-4D4E-BD6E-877226FA406D}"/>
          </ac:graphicFrameMkLst>
        </pc:graphicFrameChg>
        <pc:picChg chg="add mod">
          <ac:chgData name="park ga youn" userId="e8e70111e1901dad" providerId="LiveId" clId="{529604D9-F435-4A26-9CF8-9D5BC0BAA78F}" dt="2020-05-15T05:36:46.231" v="3576" actId="14100"/>
          <ac:picMkLst>
            <pc:docMk/>
            <pc:sldMk cId="3344542811" sldId="298"/>
            <ac:picMk id="35" creationId="{9EDF48AD-8F16-42D5-A0D6-F9BA951768F4}"/>
          </ac:picMkLst>
        </pc:picChg>
      </pc:sldChg>
      <pc:sldChg chg="addSp delSp modSp mod">
        <pc:chgData name="park ga youn" userId="e8e70111e1901dad" providerId="LiveId" clId="{529604D9-F435-4A26-9CF8-9D5BC0BAA78F}" dt="2020-05-15T05:34:19.896" v="3535" actId="14100"/>
        <pc:sldMkLst>
          <pc:docMk/>
          <pc:sldMk cId="1635110903" sldId="299"/>
        </pc:sldMkLst>
        <pc:spChg chg="del">
          <ac:chgData name="park ga youn" userId="e8e70111e1901dad" providerId="LiveId" clId="{529604D9-F435-4A26-9CF8-9D5BC0BAA78F}" dt="2020-05-15T05:01:25.483" v="2617" actId="478"/>
          <ac:spMkLst>
            <pc:docMk/>
            <pc:sldMk cId="1635110903" sldId="299"/>
            <ac:spMk id="17" creationId="{AFF425BF-7B93-41F2-9FCD-6051F271D98F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20" creationId="{0D223414-6D31-4D61-8C46-A93E57C48E3C}"/>
          </ac:spMkLst>
        </pc:spChg>
        <pc:spChg chg="del">
          <ac:chgData name="park ga youn" userId="e8e70111e1901dad" providerId="LiveId" clId="{529604D9-F435-4A26-9CF8-9D5BC0BAA78F}" dt="2020-05-15T05:01:26.434" v="2618" actId="478"/>
          <ac:spMkLst>
            <pc:docMk/>
            <pc:sldMk cId="1635110903" sldId="299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22" creationId="{037C6DC8-1D3A-49F9-890E-1557C7711F9B}"/>
          </ac:spMkLst>
        </pc:spChg>
        <pc:spChg chg="mod">
          <ac:chgData name="park ga youn" userId="e8e70111e1901dad" providerId="LiveId" clId="{529604D9-F435-4A26-9CF8-9D5BC0BAA78F}" dt="2020-05-15T05:01:07.984" v="2612" actId="1076"/>
          <ac:spMkLst>
            <pc:docMk/>
            <pc:sldMk cId="1635110903" sldId="299"/>
            <ac:spMk id="25" creationId="{8CC3D864-A9BE-42A9-A0DB-AEFB3DF8638E}"/>
          </ac:spMkLst>
        </pc:spChg>
        <pc:spChg chg="mod">
          <ac:chgData name="park ga youn" userId="e8e70111e1901dad" providerId="LiveId" clId="{529604D9-F435-4A26-9CF8-9D5BC0BAA78F}" dt="2020-05-15T05:01:11.411" v="2614" actId="1076"/>
          <ac:spMkLst>
            <pc:docMk/>
            <pc:sldMk cId="1635110903" sldId="299"/>
            <ac:spMk id="26" creationId="{C0C9B90C-C9B0-4B29-892B-04B90B0C23AD}"/>
          </ac:spMkLst>
        </pc:spChg>
        <pc:spChg chg="del">
          <ac:chgData name="park ga youn" userId="e8e70111e1901dad" providerId="LiveId" clId="{529604D9-F435-4A26-9CF8-9D5BC0BAA78F}" dt="2020-05-15T05:01:09.324" v="2613" actId="478"/>
          <ac:spMkLst>
            <pc:docMk/>
            <pc:sldMk cId="1635110903" sldId="299"/>
            <ac:spMk id="27" creationId="{77E7A652-CA4A-4EA7-A534-F38A92706074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29" creationId="{EC1F30D2-FBD2-4C59-8C84-B86570C2306A}"/>
          </ac:spMkLst>
        </pc:spChg>
        <pc:spChg chg="mod">
          <ac:chgData name="park ga youn" userId="e8e70111e1901dad" providerId="LiveId" clId="{529604D9-F435-4A26-9CF8-9D5BC0BAA78F}" dt="2020-05-15T05:02:10.425" v="2652"/>
          <ac:spMkLst>
            <pc:docMk/>
            <pc:sldMk cId="1635110903" sldId="299"/>
            <ac:spMk id="30" creationId="{A84F16FB-A7E0-479C-BC54-129025347A8D}"/>
          </ac:spMkLst>
        </pc:spChg>
        <pc:grpChg chg="add mod">
          <ac:chgData name="park ga youn" userId="e8e70111e1901dad" providerId="LiveId" clId="{529604D9-F435-4A26-9CF8-9D5BC0BAA78F}" dt="2020-05-15T05:02:15.933" v="2654" actId="1076"/>
          <ac:grpSpMkLst>
            <pc:docMk/>
            <pc:sldMk cId="1635110903" sldId="299"/>
            <ac:grpSpMk id="19" creationId="{68C281A2-2660-44F0-A65C-3050D12B44BA}"/>
          </ac:grpSpMkLst>
        </pc:grpChg>
        <pc:grpChg chg="add mod">
          <ac:chgData name="park ga youn" userId="e8e70111e1901dad" providerId="LiveId" clId="{529604D9-F435-4A26-9CF8-9D5BC0BAA78F}" dt="2020-05-15T05:02:11.576" v="2653" actId="1076"/>
          <ac:grpSpMkLst>
            <pc:docMk/>
            <pc:sldMk cId="1635110903" sldId="299"/>
            <ac:grpSpMk id="28" creationId="{E5D5EC22-74A5-4913-98A6-5165677457CA}"/>
          </ac:grpSpMkLst>
        </pc:grpChg>
        <pc:graphicFrameChg chg="del">
          <ac:chgData name="park ga youn" userId="e8e70111e1901dad" providerId="LiveId" clId="{529604D9-F435-4A26-9CF8-9D5BC0BAA78F}" dt="2020-05-15T05:00:55.749" v="2606" actId="478"/>
          <ac:graphicFrameMkLst>
            <pc:docMk/>
            <pc:sldMk cId="1635110903" sldId="299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01:00.944" v="2611" actId="20577"/>
          <ac:graphicFrameMkLst>
            <pc:docMk/>
            <pc:sldMk cId="1635110903" sldId="299"/>
            <ac:graphicFrameMk id="15" creationId="{5D0D2D10-C6C4-4002-AFC3-0AD1009B2BDF}"/>
          </ac:graphicFrameMkLst>
        </pc:graphicFrameChg>
        <pc:graphicFrameChg chg="add mod">
          <ac:chgData name="park ga youn" userId="e8e70111e1901dad" providerId="LiveId" clId="{529604D9-F435-4A26-9CF8-9D5BC0BAA78F}" dt="2020-05-15T05:01:47.328" v="2627" actId="1076"/>
          <ac:graphicFrameMkLst>
            <pc:docMk/>
            <pc:sldMk cId="1635110903" sldId="299"/>
            <ac:graphicFrameMk id="16" creationId="{56AC2E2E-51B8-490A-A801-B4885987B22C}"/>
          </ac:graphicFrameMkLst>
        </pc:graphicFrameChg>
        <pc:graphicFrameChg chg="del">
          <ac:chgData name="park ga youn" userId="e8e70111e1901dad" providerId="LiveId" clId="{529604D9-F435-4A26-9CF8-9D5BC0BAA78F}" dt="2020-05-15T05:01:18.466" v="2615" actId="478"/>
          <ac:graphicFrameMkLst>
            <pc:docMk/>
            <pc:sldMk cId="1635110903" sldId="299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529604D9-F435-4A26-9CF8-9D5BC0BAA78F}" dt="2020-05-15T05:01:29.600" v="2619" actId="14100"/>
          <ac:picMkLst>
            <pc:docMk/>
            <pc:sldMk cId="1635110903" sldId="299"/>
            <ac:picMk id="3" creationId="{B6FB63EA-9B21-4DD6-BA61-BA93CB46A873}"/>
          </ac:picMkLst>
        </pc:picChg>
        <pc:picChg chg="mod">
          <ac:chgData name="park ga youn" userId="e8e70111e1901dad" providerId="LiveId" clId="{529604D9-F435-4A26-9CF8-9D5BC0BAA78F}" dt="2020-05-15T05:01:43.053" v="2626" actId="1076"/>
          <ac:picMkLst>
            <pc:docMk/>
            <pc:sldMk cId="1635110903" sldId="299"/>
            <ac:picMk id="24" creationId="{238D5E1E-247B-4790-829D-05FB28190664}"/>
          </ac:picMkLst>
        </pc:picChg>
        <pc:picChg chg="add mod">
          <ac:chgData name="park ga youn" userId="e8e70111e1901dad" providerId="LiveId" clId="{529604D9-F435-4A26-9CF8-9D5BC0BAA78F}" dt="2020-05-15T05:34:19.896" v="3535" actId="14100"/>
          <ac:picMkLst>
            <pc:docMk/>
            <pc:sldMk cId="1635110903" sldId="299"/>
            <ac:picMk id="31" creationId="{6B072438-E0A6-415A-A447-75A63733809E}"/>
          </ac:picMkLst>
        </pc:picChg>
      </pc:sldChg>
      <pc:sldChg chg="modSp mod">
        <pc:chgData name="park ga youn" userId="e8e70111e1901dad" providerId="LiveId" clId="{529604D9-F435-4A26-9CF8-9D5BC0BAA78F}" dt="2020-05-15T05:02:57.142" v="2695"/>
        <pc:sldMkLst>
          <pc:docMk/>
          <pc:sldMk cId="2897071984" sldId="300"/>
        </pc:sldMkLst>
        <pc:spChg chg="mod">
          <ac:chgData name="park ga youn" userId="e8e70111e1901dad" providerId="LiveId" clId="{529604D9-F435-4A26-9CF8-9D5BC0BAA78F}" dt="2020-05-15T05:02:57.142" v="2695"/>
          <ac:spMkLst>
            <pc:docMk/>
            <pc:sldMk cId="2897071984" sldId="300"/>
            <ac:spMk id="32" creationId="{8D1A47A9-489C-2D4E-876A-F642C3C6D073}"/>
          </ac:spMkLst>
        </pc:spChg>
      </pc:sldChg>
      <pc:sldChg chg="addSp delSp modSp mod">
        <pc:chgData name="park ga youn" userId="e8e70111e1901dad" providerId="LiveId" clId="{529604D9-F435-4A26-9CF8-9D5BC0BAA78F}" dt="2020-06-15T09:05:15.172" v="8278"/>
        <pc:sldMkLst>
          <pc:docMk/>
          <pc:sldMk cId="2915081457" sldId="301"/>
        </pc:sldMkLst>
        <pc:spChg chg="mod">
          <ac:chgData name="park ga youn" userId="e8e70111e1901dad" providerId="LiveId" clId="{529604D9-F435-4A26-9CF8-9D5BC0BAA78F}" dt="2020-05-15T05:17:05.289" v="2845" actId="1076"/>
          <ac:spMkLst>
            <pc:docMk/>
            <pc:sldMk cId="2915081457" sldId="301"/>
            <ac:spMk id="19" creationId="{D9DC0D32-DFD7-4E45-819E-779BBEEC50AC}"/>
          </ac:spMkLst>
        </pc:spChg>
        <pc:spChg chg="mod">
          <ac:chgData name="park ga youn" userId="e8e70111e1901dad" providerId="LiveId" clId="{529604D9-F435-4A26-9CF8-9D5BC0BAA78F}" dt="2020-05-15T05:17:13.120" v="2846" actId="1076"/>
          <ac:spMkLst>
            <pc:docMk/>
            <pc:sldMk cId="2915081457" sldId="301"/>
            <ac:spMk id="20" creationId="{729A93D2-EA7F-4EE6-8407-16D4219CB004}"/>
          </ac:spMkLst>
        </pc:spChg>
        <pc:spChg chg="del">
          <ac:chgData name="park ga youn" userId="e8e70111e1901dad" providerId="LiveId" clId="{529604D9-F435-4A26-9CF8-9D5BC0BAA78F}" dt="2020-05-15T05:13:22.031" v="2745" actId="478"/>
          <ac:spMkLst>
            <pc:docMk/>
            <pc:sldMk cId="2915081457" sldId="301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19:35.223" v="2894" actId="1076"/>
          <ac:spMkLst>
            <pc:docMk/>
            <pc:sldMk cId="2915081457" sldId="301"/>
            <ac:spMk id="22" creationId="{63FCD48E-F107-491B-AD7F-04CEE5220885}"/>
          </ac:spMkLst>
        </pc:spChg>
        <pc:spChg chg="mod">
          <ac:chgData name="park ga youn" userId="e8e70111e1901dad" providerId="LiveId" clId="{529604D9-F435-4A26-9CF8-9D5BC0BAA78F}" dt="2020-05-15T05:20:02.760" v="2981" actId="1076"/>
          <ac:spMkLst>
            <pc:docMk/>
            <pc:sldMk cId="2915081457" sldId="301"/>
            <ac:spMk id="23" creationId="{5C01FE6D-936F-42BB-9B62-7329AB49357F}"/>
          </ac:spMkLst>
        </pc:spChg>
        <pc:spChg chg="del">
          <ac:chgData name="park ga youn" userId="e8e70111e1901dad" providerId="LiveId" clId="{529604D9-F435-4A26-9CF8-9D5BC0BAA78F}" dt="2020-05-15T05:21:26.317" v="2995" actId="478"/>
          <ac:spMkLst>
            <pc:docMk/>
            <pc:sldMk cId="2915081457" sldId="301"/>
            <ac:spMk id="24" creationId="{F14FB331-4B4C-401D-B53A-6AB02459E8DE}"/>
          </ac:spMkLst>
        </pc:spChg>
        <pc:spChg chg="del">
          <ac:chgData name="park ga youn" userId="e8e70111e1901dad" providerId="LiveId" clId="{529604D9-F435-4A26-9CF8-9D5BC0BAA78F}" dt="2020-05-15T05:20:04.653" v="2982" actId="478"/>
          <ac:spMkLst>
            <pc:docMk/>
            <pc:sldMk cId="2915081457" sldId="301"/>
            <ac:spMk id="25" creationId="{EB039D74-0843-4D62-B1DE-4907771B3DA4}"/>
          </ac:spMkLst>
        </pc:spChg>
        <pc:spChg chg="mod">
          <ac:chgData name="park ga youn" userId="e8e70111e1901dad" providerId="LiveId" clId="{529604D9-F435-4A26-9CF8-9D5BC0BAA78F}" dt="2020-05-15T05:21:49.790" v="2997"/>
          <ac:spMkLst>
            <pc:docMk/>
            <pc:sldMk cId="2915081457" sldId="301"/>
            <ac:spMk id="26" creationId="{D05BD3FE-7E8E-4ABB-B27A-5E6B65DD7F0B}"/>
          </ac:spMkLst>
        </pc:spChg>
        <pc:spChg chg="mod">
          <ac:chgData name="park ga youn" userId="e8e70111e1901dad" providerId="LiveId" clId="{529604D9-F435-4A26-9CF8-9D5BC0BAA78F}" dt="2020-05-15T05:21:49.790" v="2997"/>
          <ac:spMkLst>
            <pc:docMk/>
            <pc:sldMk cId="2915081457" sldId="301"/>
            <ac:spMk id="27" creationId="{D6363481-B728-4548-AB58-71A19C318189}"/>
          </ac:spMkLst>
        </pc:spChg>
        <pc:grpChg chg="add mod">
          <ac:chgData name="park ga youn" userId="e8e70111e1901dad" providerId="LiveId" clId="{529604D9-F435-4A26-9CF8-9D5BC0BAA78F}" dt="2020-05-15T05:21:53.063" v="2998" actId="1076"/>
          <ac:grpSpMkLst>
            <pc:docMk/>
            <pc:sldMk cId="2915081457" sldId="301"/>
            <ac:grpSpMk id="15" creationId="{791176CC-DC60-486C-B414-E1BDABA736A8}"/>
          </ac:grpSpMkLst>
        </pc:grpChg>
        <pc:graphicFrameChg chg="mod modGraphic">
          <ac:chgData name="park ga youn" userId="e8e70111e1901dad" providerId="LiveId" clId="{529604D9-F435-4A26-9CF8-9D5BC0BAA78F}" dt="2020-05-15T05:13:18.749" v="2744" actId="20577"/>
          <ac:graphicFrameMkLst>
            <pc:docMk/>
            <pc:sldMk cId="2915081457" sldId="30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9:05:15.172" v="8278"/>
          <ac:graphicFrameMkLst>
            <pc:docMk/>
            <pc:sldMk cId="2915081457" sldId="301"/>
            <ac:graphicFrameMk id="18" creationId="{F4F260CA-59D9-4FF1-95FA-1DF7FCC6938A}"/>
          </ac:graphicFrameMkLst>
        </pc:graphicFrameChg>
        <pc:picChg chg="mod">
          <ac:chgData name="park ga youn" userId="e8e70111e1901dad" providerId="LiveId" clId="{529604D9-F435-4A26-9CF8-9D5BC0BAA78F}" dt="2020-05-15T05:25:28.848" v="3137" actId="1076"/>
          <ac:picMkLst>
            <pc:docMk/>
            <pc:sldMk cId="2915081457" sldId="301"/>
            <ac:picMk id="4" creationId="{2534DE78-4858-4578-BAC4-469878D0B0C3}"/>
          </ac:picMkLst>
        </pc:picChg>
      </pc:sldChg>
      <pc:sldChg chg="addSp delSp modSp mod">
        <pc:chgData name="park ga youn" userId="e8e70111e1901dad" providerId="LiveId" clId="{529604D9-F435-4A26-9CF8-9D5BC0BAA78F}" dt="2020-06-15T09:05:36.323" v="8303"/>
        <pc:sldMkLst>
          <pc:docMk/>
          <pc:sldMk cId="1429474222" sldId="302"/>
        </pc:sldMkLst>
        <pc:spChg chg="mod">
          <ac:chgData name="park ga youn" userId="e8e70111e1901dad" providerId="LiveId" clId="{529604D9-F435-4A26-9CF8-9D5BC0BAA78F}" dt="2020-05-15T05:22:46.888" v="3019"/>
          <ac:spMkLst>
            <pc:docMk/>
            <pc:sldMk cId="1429474222" sldId="302"/>
            <ac:spMk id="9" creationId="{05FC0AE0-B0BD-4B07-B357-5DED56AC3707}"/>
          </ac:spMkLst>
        </pc:spChg>
        <pc:spChg chg="mod">
          <ac:chgData name="park ga youn" userId="e8e70111e1901dad" providerId="LiveId" clId="{529604D9-F435-4A26-9CF8-9D5BC0BAA78F}" dt="2020-05-15T05:22:46.888" v="3019"/>
          <ac:spMkLst>
            <pc:docMk/>
            <pc:sldMk cId="1429474222" sldId="302"/>
            <ac:spMk id="10" creationId="{9C4B286C-E196-47AB-AC7B-9A4A4D24F2BF}"/>
          </ac:spMkLst>
        </pc:spChg>
        <pc:spChg chg="del">
          <ac:chgData name="park ga youn" userId="e8e70111e1901dad" providerId="LiveId" clId="{529604D9-F435-4A26-9CF8-9D5BC0BAA78F}" dt="2020-05-15T05:22:17.789" v="3005" actId="478"/>
          <ac:spMkLst>
            <pc:docMk/>
            <pc:sldMk cId="1429474222" sldId="302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22:28.582" v="3014" actId="20577"/>
          <ac:spMkLst>
            <pc:docMk/>
            <pc:sldMk cId="1429474222" sldId="302"/>
            <ac:spMk id="32" creationId="{D193799B-FA57-4389-993B-FF3998CE43E5}"/>
          </ac:spMkLst>
        </pc:spChg>
        <pc:grpChg chg="add mod">
          <ac:chgData name="park ga youn" userId="e8e70111e1901dad" providerId="LiveId" clId="{529604D9-F435-4A26-9CF8-9D5BC0BAA78F}" dt="2020-05-15T05:22:48.971" v="3020" actId="1076"/>
          <ac:grpSpMkLst>
            <pc:docMk/>
            <pc:sldMk cId="1429474222" sldId="302"/>
            <ac:grpSpMk id="8" creationId="{125F8EA6-7573-49AC-9CE8-0A05C94E764F}"/>
          </ac:grpSpMkLst>
        </pc:grpChg>
        <pc:graphicFrameChg chg="mod modGraphic">
          <ac:chgData name="park ga youn" userId="e8e70111e1901dad" providerId="LiveId" clId="{529604D9-F435-4A26-9CF8-9D5BC0BAA78F}" dt="2020-06-15T09:05:36.323" v="8303"/>
          <ac:graphicFrameMkLst>
            <pc:docMk/>
            <pc:sldMk cId="1429474222" sldId="302"/>
            <ac:graphicFrameMk id="18" creationId="{F4F260CA-59D9-4FF1-95FA-1DF7FCC6938A}"/>
          </ac:graphicFrameMkLst>
        </pc:graphicFrameChg>
        <pc:picChg chg="add mod ord modCrop">
          <ac:chgData name="park ga youn" userId="e8e70111e1901dad" providerId="LiveId" clId="{529604D9-F435-4A26-9CF8-9D5BC0BAA78F}" dt="2020-05-15T05:22:25.502" v="3011" actId="167"/>
          <ac:picMkLst>
            <pc:docMk/>
            <pc:sldMk cId="1429474222" sldId="302"/>
            <ac:picMk id="3" creationId="{BFCDD65E-EA22-482A-9C42-925DBD2EF1D9}"/>
          </ac:picMkLst>
        </pc:picChg>
        <pc:picChg chg="del">
          <ac:chgData name="park ga youn" userId="e8e70111e1901dad" providerId="LiveId" clId="{529604D9-F435-4A26-9CF8-9D5BC0BAA78F}" dt="2020-05-15T05:22:17.258" v="3004" actId="478"/>
          <ac:picMkLst>
            <pc:docMk/>
            <pc:sldMk cId="1429474222" sldId="302"/>
            <ac:picMk id="4" creationId="{2534DE78-4858-4578-BAC4-469878D0B0C3}"/>
          </ac:picMkLst>
        </pc:picChg>
      </pc:sldChg>
      <pc:sldChg chg="addSp delSp modSp del mod">
        <pc:chgData name="park ga youn" userId="e8e70111e1901dad" providerId="LiveId" clId="{529604D9-F435-4A26-9CF8-9D5BC0BAA78F}" dt="2020-05-15T05:24:55.391" v="3122" actId="47"/>
        <pc:sldMkLst>
          <pc:docMk/>
          <pc:sldMk cId="1931017815" sldId="303"/>
        </pc:sldMkLst>
        <pc:graphicFrameChg chg="del">
          <ac:chgData name="park ga youn" userId="e8e70111e1901dad" providerId="LiveId" clId="{529604D9-F435-4A26-9CF8-9D5BC0BAA78F}" dt="2020-05-15T05:24:44.497" v="3120" actId="478"/>
          <ac:graphicFrameMkLst>
            <pc:docMk/>
            <pc:sldMk cId="1931017815" sldId="303"/>
            <ac:graphicFrameMk id="11" creationId="{FB285770-6851-4487-96CA-4622EFDD7E9E}"/>
          </ac:graphicFrameMkLst>
        </pc:graphicFrameChg>
        <pc:graphicFrameChg chg="add mod">
          <ac:chgData name="park ga youn" userId="e8e70111e1901dad" providerId="LiveId" clId="{529604D9-F435-4A26-9CF8-9D5BC0BAA78F}" dt="2020-05-15T05:24:44.697" v="3121"/>
          <ac:graphicFrameMkLst>
            <pc:docMk/>
            <pc:sldMk cId="1931017815" sldId="303"/>
            <ac:graphicFrameMk id="17" creationId="{48AB6ECE-A9E5-4ED3-9F2C-6677EB257979}"/>
          </ac:graphicFrameMkLst>
        </pc:graphicFrameChg>
      </pc:sldChg>
      <pc:sldChg chg="addSp delSp modSp mod">
        <pc:chgData name="park ga youn" userId="e8e70111e1901dad" providerId="LiveId" clId="{529604D9-F435-4A26-9CF8-9D5BC0BAA78F}" dt="2020-06-15T09:06:07.491" v="8346"/>
        <pc:sldMkLst>
          <pc:docMk/>
          <pc:sldMk cId="3481056494" sldId="304"/>
        </pc:sldMkLst>
        <pc:spChg chg="del">
          <ac:chgData name="park ga youn" userId="e8e70111e1901dad" providerId="LiveId" clId="{529604D9-F435-4A26-9CF8-9D5BC0BAA78F}" dt="2020-05-15T05:25:40.631" v="3141" actId="478"/>
          <ac:spMkLst>
            <pc:docMk/>
            <pc:sldMk cId="3481056494" sldId="304"/>
            <ac:spMk id="20" creationId="{7CD99EA0-7EAF-453E-BE7D-3CF9BF522E8A}"/>
          </ac:spMkLst>
        </pc:spChg>
        <pc:spChg chg="del">
          <ac:chgData name="park ga youn" userId="e8e70111e1901dad" providerId="LiveId" clId="{529604D9-F435-4A26-9CF8-9D5BC0BAA78F}" dt="2020-05-15T05:25:39.452" v="3140" actId="478"/>
          <ac:spMkLst>
            <pc:docMk/>
            <pc:sldMk cId="3481056494" sldId="304"/>
            <ac:spMk id="21" creationId="{B4FE2C3D-0DC4-4B02-BA38-E7B1B725B96A}"/>
          </ac:spMkLst>
        </pc:spChg>
        <pc:spChg chg="mod">
          <ac:chgData name="park ga youn" userId="e8e70111e1901dad" providerId="LiveId" clId="{529604D9-F435-4A26-9CF8-9D5BC0BAA78F}" dt="2020-05-15T05:25:42.565" v="3142" actId="1076"/>
          <ac:spMkLst>
            <pc:docMk/>
            <pc:sldMk cId="3481056494" sldId="304"/>
            <ac:spMk id="22" creationId="{B6425175-AEDF-46AA-B1BE-9E5C30FBBAD1}"/>
          </ac:spMkLst>
        </pc:spChg>
        <pc:spChg chg="mod">
          <ac:chgData name="park ga youn" userId="e8e70111e1901dad" providerId="LiveId" clId="{529604D9-F435-4A26-9CF8-9D5BC0BAA78F}" dt="2020-05-15T05:25:47.467" v="3143" actId="1076"/>
          <ac:spMkLst>
            <pc:docMk/>
            <pc:sldMk cId="3481056494" sldId="304"/>
            <ac:spMk id="24" creationId="{655CCFB6-31F3-4FB9-8878-E2B01D8233DA}"/>
          </ac:spMkLst>
        </pc:spChg>
        <pc:spChg chg="mod">
          <ac:chgData name="park ga youn" userId="e8e70111e1901dad" providerId="LiveId" clId="{529604D9-F435-4A26-9CF8-9D5BC0BAA78F}" dt="2020-05-15T05:25:51.097" v="3144" actId="1076"/>
          <ac:spMkLst>
            <pc:docMk/>
            <pc:sldMk cId="3481056494" sldId="304"/>
            <ac:spMk id="25" creationId="{172574CD-BA96-4538-B880-463DC2C7B368}"/>
          </ac:spMkLst>
        </pc:spChg>
        <pc:spChg chg="mod">
          <ac:chgData name="park ga youn" userId="e8e70111e1901dad" providerId="LiveId" clId="{529604D9-F435-4A26-9CF8-9D5BC0BAA78F}" dt="2020-05-15T05:26:22.609" v="3152"/>
          <ac:spMkLst>
            <pc:docMk/>
            <pc:sldMk cId="3481056494" sldId="304"/>
            <ac:spMk id="28" creationId="{02F931BA-F08B-46E3-A338-A9D18EA2FC4F}"/>
          </ac:spMkLst>
        </pc:spChg>
        <pc:spChg chg="mod">
          <ac:chgData name="park ga youn" userId="e8e70111e1901dad" providerId="LiveId" clId="{529604D9-F435-4A26-9CF8-9D5BC0BAA78F}" dt="2020-05-15T05:26:22.609" v="3152"/>
          <ac:spMkLst>
            <pc:docMk/>
            <pc:sldMk cId="3481056494" sldId="304"/>
            <ac:spMk id="29" creationId="{3E03E97A-5E39-48DB-8DCA-1F7CB90F3A57}"/>
          </ac:spMkLst>
        </pc:spChg>
        <pc:spChg chg="mod">
          <ac:chgData name="park ga youn" userId="e8e70111e1901dad" providerId="LiveId" clId="{529604D9-F435-4A26-9CF8-9D5BC0BAA78F}" dt="2020-05-15T05:26:27.533" v="3154"/>
          <ac:spMkLst>
            <pc:docMk/>
            <pc:sldMk cId="3481056494" sldId="304"/>
            <ac:spMk id="31" creationId="{00C6EA27-BB16-4203-B3C5-69C7F4497043}"/>
          </ac:spMkLst>
        </pc:spChg>
        <pc:spChg chg="mod">
          <ac:chgData name="park ga youn" userId="e8e70111e1901dad" providerId="LiveId" clId="{529604D9-F435-4A26-9CF8-9D5BC0BAA78F}" dt="2020-05-15T05:25:53.286" v="3145" actId="1076"/>
          <ac:spMkLst>
            <pc:docMk/>
            <pc:sldMk cId="3481056494" sldId="304"/>
            <ac:spMk id="32" creationId="{767E5DEC-5145-463A-AA0B-AFD9388F8A21}"/>
          </ac:spMkLst>
        </pc:spChg>
        <pc:spChg chg="mod">
          <ac:chgData name="park ga youn" userId="e8e70111e1901dad" providerId="LiveId" clId="{529604D9-F435-4A26-9CF8-9D5BC0BAA78F}" dt="2020-05-15T05:26:27.533" v="3154"/>
          <ac:spMkLst>
            <pc:docMk/>
            <pc:sldMk cId="3481056494" sldId="304"/>
            <ac:spMk id="33" creationId="{FF3A2404-5F9A-4D96-9EE2-B5D58D702BEA}"/>
          </ac:spMkLst>
        </pc:spChg>
        <pc:spChg chg="add mod">
          <ac:chgData name="park ga youn" userId="e8e70111e1901dad" providerId="LiveId" clId="{529604D9-F435-4A26-9CF8-9D5BC0BAA78F}" dt="2020-05-15T05:27:17.355" v="3248" actId="20577"/>
          <ac:spMkLst>
            <pc:docMk/>
            <pc:sldMk cId="3481056494" sldId="304"/>
            <ac:spMk id="34" creationId="{D4D59357-82A1-4590-AF76-7BFDB5B3C1A8}"/>
          </ac:spMkLst>
        </pc:spChg>
        <pc:spChg chg="mod">
          <ac:chgData name="park ga youn" userId="e8e70111e1901dad" providerId="LiveId" clId="{529604D9-F435-4A26-9CF8-9D5BC0BAA78F}" dt="2020-05-15T05:25:55.283" v="3146" actId="1076"/>
          <ac:spMkLst>
            <pc:docMk/>
            <pc:sldMk cId="3481056494" sldId="304"/>
            <ac:spMk id="37" creationId="{62F55708-EC61-4C35-B302-7A14DC03EFE5}"/>
          </ac:spMkLst>
        </pc:spChg>
        <pc:spChg chg="mod">
          <ac:chgData name="park ga youn" userId="e8e70111e1901dad" providerId="LiveId" clId="{529604D9-F435-4A26-9CF8-9D5BC0BAA78F}" dt="2020-05-15T05:26:01.214" v="3147" actId="1076"/>
          <ac:spMkLst>
            <pc:docMk/>
            <pc:sldMk cId="3481056494" sldId="304"/>
            <ac:spMk id="38" creationId="{E8ADBAEC-1697-40F1-9C82-33DF2637C24B}"/>
          </ac:spMkLst>
        </pc:spChg>
        <pc:spChg chg="del">
          <ac:chgData name="park ga youn" userId="e8e70111e1901dad" providerId="LiveId" clId="{529604D9-F435-4A26-9CF8-9D5BC0BAA78F}" dt="2020-05-15T05:26:02.861" v="3148" actId="478"/>
          <ac:spMkLst>
            <pc:docMk/>
            <pc:sldMk cId="3481056494" sldId="304"/>
            <ac:spMk id="39" creationId="{3F50C937-EE46-49F1-9B72-FC18A34EB340}"/>
          </ac:spMkLst>
        </pc:spChg>
        <pc:spChg chg="del">
          <ac:chgData name="park ga youn" userId="e8e70111e1901dad" providerId="LiveId" clId="{529604D9-F435-4A26-9CF8-9D5BC0BAA78F}" dt="2020-05-15T05:26:03.865" v="3149" actId="478"/>
          <ac:spMkLst>
            <pc:docMk/>
            <pc:sldMk cId="3481056494" sldId="304"/>
            <ac:spMk id="40" creationId="{D22B347D-DB92-4B77-98A2-1667D888AA08}"/>
          </ac:spMkLst>
        </pc:spChg>
        <pc:grpChg chg="add mod">
          <ac:chgData name="park ga youn" userId="e8e70111e1901dad" providerId="LiveId" clId="{529604D9-F435-4A26-9CF8-9D5BC0BAA78F}" dt="2020-05-15T05:26:24.563" v="3153" actId="1076"/>
          <ac:grpSpMkLst>
            <pc:docMk/>
            <pc:sldMk cId="3481056494" sldId="304"/>
            <ac:grpSpMk id="27" creationId="{45EE60D2-DFF8-459B-A805-E1728DBD5560}"/>
          </ac:grpSpMkLst>
        </pc:grpChg>
        <pc:grpChg chg="add mod">
          <ac:chgData name="park ga youn" userId="e8e70111e1901dad" providerId="LiveId" clId="{529604D9-F435-4A26-9CF8-9D5BC0BAA78F}" dt="2020-05-15T05:26:30.116" v="3155" actId="1076"/>
          <ac:grpSpMkLst>
            <pc:docMk/>
            <pc:sldMk cId="3481056494" sldId="304"/>
            <ac:grpSpMk id="30" creationId="{AC996CDC-3A25-4A28-B396-084DFE6DB2DA}"/>
          </ac:grpSpMkLst>
        </pc:grpChg>
        <pc:graphicFrameChg chg="del">
          <ac:chgData name="park ga youn" userId="e8e70111e1901dad" providerId="LiveId" clId="{529604D9-F435-4A26-9CF8-9D5BC0BAA78F}" dt="2020-05-15T05:24:59.033" v="3123" actId="478"/>
          <ac:graphicFrameMkLst>
            <pc:docMk/>
            <pc:sldMk cId="3481056494" sldId="304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25:05.090" v="3130" actId="20577"/>
          <ac:graphicFrameMkLst>
            <pc:docMk/>
            <pc:sldMk cId="3481056494" sldId="304"/>
            <ac:graphicFrameMk id="17" creationId="{D0A1B367-F94F-4C3F-8BD2-07926412AA15}"/>
          </ac:graphicFrameMkLst>
        </pc:graphicFrameChg>
        <pc:graphicFrameChg chg="del">
          <ac:chgData name="park ga youn" userId="e8e70111e1901dad" providerId="LiveId" clId="{529604D9-F435-4A26-9CF8-9D5BC0BAA78F}" dt="2020-05-15T05:25:20.538" v="3131" actId="478"/>
          <ac:graphicFrameMkLst>
            <pc:docMk/>
            <pc:sldMk cId="3481056494" sldId="304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6-15T09:06:07.491" v="8346"/>
          <ac:graphicFrameMkLst>
            <pc:docMk/>
            <pc:sldMk cId="3481056494" sldId="304"/>
            <ac:graphicFrameMk id="26" creationId="{252AC3B6-9779-4EF2-AD01-C25684005745}"/>
          </ac:graphicFrameMkLst>
        </pc:graphicFrameChg>
        <pc:picChg chg="add del mod">
          <ac:chgData name="park ga youn" userId="e8e70111e1901dad" providerId="LiveId" clId="{529604D9-F435-4A26-9CF8-9D5BC0BAA78F}" dt="2020-05-15T05:34:06.196" v="3531" actId="21"/>
          <ac:picMkLst>
            <pc:docMk/>
            <pc:sldMk cId="3481056494" sldId="304"/>
            <ac:picMk id="35" creationId="{F2E09637-D09B-4DCC-BAD1-C40354609CE0}"/>
          </ac:picMkLst>
        </pc:picChg>
      </pc:sldChg>
      <pc:sldChg chg="delSp modSp mod">
        <pc:chgData name="park ga youn" userId="e8e70111e1901dad" providerId="LiveId" clId="{529604D9-F435-4A26-9CF8-9D5BC0BAA78F}" dt="2020-05-15T05:32:21.773" v="3432" actId="5793"/>
        <pc:sldMkLst>
          <pc:docMk/>
          <pc:sldMk cId="3226453637" sldId="306"/>
        </pc:sldMkLst>
        <pc:spChg chg="mod">
          <ac:chgData name="park ga youn" userId="e8e70111e1901dad" providerId="LiveId" clId="{529604D9-F435-4A26-9CF8-9D5BC0BAA78F}" dt="2020-05-15T05:30:07.064" v="3332" actId="1076"/>
          <ac:spMkLst>
            <pc:docMk/>
            <pc:sldMk cId="3226453637" sldId="30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30:11.927" v="3334" actId="1076"/>
          <ac:spMkLst>
            <pc:docMk/>
            <pc:sldMk cId="3226453637" sldId="30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5:30:15.085" v="3336" actId="1076"/>
          <ac:spMkLst>
            <pc:docMk/>
            <pc:sldMk cId="3226453637" sldId="306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30:12.841" v="3335" actId="478"/>
          <ac:spMkLst>
            <pc:docMk/>
            <pc:sldMk cId="3226453637" sldId="306"/>
            <ac:spMk id="30" creationId="{7C7DFF80-4899-470F-BE7D-BF1C6EA552E2}"/>
          </ac:spMkLst>
        </pc:spChg>
        <pc:spChg chg="del mod">
          <ac:chgData name="park ga youn" userId="e8e70111e1901dad" providerId="LiveId" clId="{529604D9-F435-4A26-9CF8-9D5BC0BAA78F}" dt="2020-05-15T05:30:08.367" v="3333" actId="478"/>
          <ac:spMkLst>
            <pc:docMk/>
            <pc:sldMk cId="3226453637" sldId="30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29:07.768" v="3307" actId="1076"/>
          <ac:spMkLst>
            <pc:docMk/>
            <pc:sldMk cId="3226453637" sldId="306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28:23.125" v="3305" actId="478"/>
          <ac:spMkLst>
            <pc:docMk/>
            <pc:sldMk cId="3226453637" sldId="306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5:31:23.385" v="3364" actId="20577"/>
          <ac:graphicFrameMkLst>
            <pc:docMk/>
            <pc:sldMk cId="3226453637" sldId="30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5:32:21.773" v="3432" actId="5793"/>
          <ac:graphicFrameMkLst>
            <pc:docMk/>
            <pc:sldMk cId="3226453637" sldId="306"/>
            <ac:graphicFrameMk id="18" creationId="{F4F260CA-59D9-4FF1-95FA-1DF7FCC6938A}"/>
          </ac:graphicFrameMkLst>
        </pc:graphicFrameChg>
      </pc:sldChg>
      <pc:sldChg chg="addSp delSp modSp del mod ord">
        <pc:chgData name="park ga youn" userId="e8e70111e1901dad" providerId="LiveId" clId="{529604D9-F435-4A26-9CF8-9D5BC0BAA78F}" dt="2020-06-15T09:00:25.024" v="8025" actId="47"/>
        <pc:sldMkLst>
          <pc:docMk/>
          <pc:sldMk cId="3732057599" sldId="307"/>
        </pc:sldMkLst>
        <pc:spChg chg="add mod">
          <ac:chgData name="park ga youn" userId="e8e70111e1901dad" providerId="LiveId" clId="{529604D9-F435-4A26-9CF8-9D5BC0BAA78F}" dt="2020-05-15T02:06:48.675" v="878" actId="1076"/>
          <ac:spMkLst>
            <pc:docMk/>
            <pc:sldMk cId="3732057599" sldId="307"/>
            <ac:spMk id="2" creationId="{3A28C31B-D2F6-4B04-9446-0FD09B5F47E7}"/>
          </ac:spMkLst>
        </pc:spChg>
        <pc:spChg chg="add mod">
          <ac:chgData name="park ga youn" userId="e8e70111e1901dad" providerId="LiveId" clId="{529604D9-F435-4A26-9CF8-9D5BC0BAA78F}" dt="2020-05-15T02:07:29.129" v="883" actId="1076"/>
          <ac:spMkLst>
            <pc:docMk/>
            <pc:sldMk cId="3732057599" sldId="307"/>
            <ac:spMk id="8" creationId="{69966383-0FA9-42DA-8635-A98BE82793AA}"/>
          </ac:spMkLst>
        </pc:spChg>
        <pc:spChg chg="add mod">
          <ac:chgData name="park ga youn" userId="e8e70111e1901dad" providerId="LiveId" clId="{529604D9-F435-4A26-9CF8-9D5BC0BAA78F}" dt="2020-05-15T02:07:33.989" v="884" actId="1076"/>
          <ac:spMkLst>
            <pc:docMk/>
            <pc:sldMk cId="3732057599" sldId="307"/>
            <ac:spMk id="9" creationId="{AC6D40F3-0983-4ED1-B230-C28CCFD81861}"/>
          </ac:spMkLst>
        </pc:spChg>
        <pc:spChg chg="add mod">
          <ac:chgData name="park ga youn" userId="e8e70111e1901dad" providerId="LiveId" clId="{529604D9-F435-4A26-9CF8-9D5BC0BAA78F}" dt="2020-05-15T02:07:36.350" v="885" actId="1076"/>
          <ac:spMkLst>
            <pc:docMk/>
            <pc:sldMk cId="3732057599" sldId="307"/>
            <ac:spMk id="10" creationId="{A5F33DA2-345F-441C-AF66-72A350497BEE}"/>
          </ac:spMkLst>
        </pc:spChg>
        <pc:spChg chg="add mod">
          <ac:chgData name="park ga youn" userId="e8e70111e1901dad" providerId="LiveId" clId="{529604D9-F435-4A26-9CF8-9D5BC0BAA78F}" dt="2020-05-15T02:07:38.167" v="886" actId="1076"/>
          <ac:spMkLst>
            <pc:docMk/>
            <pc:sldMk cId="3732057599" sldId="307"/>
            <ac:spMk id="12" creationId="{953E2BA1-5F1D-40B5-83C2-CF63FC060D14}"/>
          </ac:spMkLst>
        </pc:spChg>
        <pc:spChg chg="add mod">
          <ac:chgData name="park ga youn" userId="e8e70111e1901dad" providerId="LiveId" clId="{529604D9-F435-4A26-9CF8-9D5BC0BAA78F}" dt="2020-05-15T02:07:41.149" v="887" actId="1076"/>
          <ac:spMkLst>
            <pc:docMk/>
            <pc:sldMk cId="3732057599" sldId="307"/>
            <ac:spMk id="13" creationId="{1FA915EE-67E8-4AB9-94C0-5462C5869DB7}"/>
          </ac:spMkLst>
        </pc:spChg>
        <pc:spChg chg="add mod">
          <ac:chgData name="park ga youn" userId="e8e70111e1901dad" providerId="LiveId" clId="{529604D9-F435-4A26-9CF8-9D5BC0BAA78F}" dt="2020-05-15T02:07:45.175" v="888" actId="1076"/>
          <ac:spMkLst>
            <pc:docMk/>
            <pc:sldMk cId="3732057599" sldId="307"/>
            <ac:spMk id="14" creationId="{1D5661A5-95FF-47CA-A4DA-8625B62E73C3}"/>
          </ac:spMkLst>
        </pc:spChg>
        <pc:spChg chg="add mod">
          <ac:chgData name="park ga youn" userId="e8e70111e1901dad" providerId="LiveId" clId="{529604D9-F435-4A26-9CF8-9D5BC0BAA78F}" dt="2020-05-15T02:07:47.383" v="889" actId="1076"/>
          <ac:spMkLst>
            <pc:docMk/>
            <pc:sldMk cId="3732057599" sldId="307"/>
            <ac:spMk id="15" creationId="{0423A423-09AA-4242-A7D9-C7F7F7C82249}"/>
          </ac:spMkLst>
        </pc:spChg>
        <pc:spChg chg="del">
          <ac:chgData name="park ga youn" userId="e8e70111e1901dad" providerId="LiveId" clId="{529604D9-F435-4A26-9CF8-9D5BC0BAA78F}" dt="2020-05-15T02:05:49.461" v="801" actId="478"/>
          <ac:spMkLst>
            <pc:docMk/>
            <pc:sldMk cId="3732057599" sldId="307"/>
            <ac:spMk id="17" creationId="{4B4C3FEB-EBC8-4ACD-8D4E-70C17C92FE78}"/>
          </ac:spMkLst>
        </pc:spChg>
        <pc:spChg chg="add mod">
          <ac:chgData name="park ga youn" userId="e8e70111e1901dad" providerId="LiveId" clId="{529604D9-F435-4A26-9CF8-9D5BC0BAA78F}" dt="2020-05-15T02:07:51.771" v="890" actId="1076"/>
          <ac:spMkLst>
            <pc:docMk/>
            <pc:sldMk cId="3732057599" sldId="307"/>
            <ac:spMk id="18" creationId="{B6779B62-A2F1-4B5D-8B97-FDF403EC5F32}"/>
          </ac:spMkLst>
        </pc:spChg>
        <pc:graphicFrameChg chg="add mod modGraphic">
          <ac:chgData name="park ga youn" userId="e8e70111e1901dad" providerId="LiveId" clId="{529604D9-F435-4A26-9CF8-9D5BC0BAA78F}" dt="2020-06-15T01:26:51.995" v="8019" actId="20577"/>
          <ac:graphicFrameMkLst>
            <pc:docMk/>
            <pc:sldMk cId="3732057599" sldId="307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529604D9-F435-4A26-9CF8-9D5BC0BAA78F}" dt="2020-05-15T03:15:36.531" v="1671"/>
          <ac:graphicFrameMkLst>
            <pc:docMk/>
            <pc:sldMk cId="3732057599" sldId="307"/>
            <ac:graphicFrameMk id="11" creationId="{FB285770-6851-4487-96CA-4622EFDD7E9E}"/>
          </ac:graphicFrameMkLst>
        </pc:graphicFrameChg>
        <pc:graphicFrameChg chg="del mod">
          <ac:chgData name="park ga youn" userId="e8e70111e1901dad" providerId="LiveId" clId="{529604D9-F435-4A26-9CF8-9D5BC0BAA78F}" dt="2020-05-15T02:06:52.728" v="880" actId="478"/>
          <ac:graphicFrameMkLst>
            <pc:docMk/>
            <pc:sldMk cId="3732057599" sldId="307"/>
            <ac:graphicFrameMk id="30" creationId="{D641BE92-CDF2-4AA7-950F-68F8B33056B3}"/>
          </ac:graphicFrameMkLst>
        </pc:graphicFrameChg>
        <pc:picChg chg="mod modCrop">
          <ac:chgData name="park ga youn" userId="e8e70111e1901dad" providerId="LiveId" clId="{529604D9-F435-4A26-9CF8-9D5BC0BAA78F}" dt="2020-05-15T02:06:48.675" v="878" actId="1076"/>
          <ac:picMkLst>
            <pc:docMk/>
            <pc:sldMk cId="3732057599" sldId="307"/>
            <ac:picMk id="16" creationId="{146F49AD-92E3-4038-B7EC-376645B03733}"/>
          </ac:picMkLst>
        </pc:picChg>
      </pc:sldChg>
      <pc:sldChg chg="addSp delSp modSp mod">
        <pc:chgData name="park ga youn" userId="e8e70111e1901dad" providerId="LiveId" clId="{529604D9-F435-4A26-9CF8-9D5BC0BAA78F}" dt="2020-05-15T05:38:27.461" v="3631" actId="20577"/>
        <pc:sldMkLst>
          <pc:docMk/>
          <pc:sldMk cId="4116228828" sldId="308"/>
        </pc:sldMkLst>
        <pc:spChg chg="add mod">
          <ac:chgData name="park ga youn" userId="e8e70111e1901dad" providerId="LiveId" clId="{529604D9-F435-4A26-9CF8-9D5BC0BAA78F}" dt="2020-05-15T05:33:41.520" v="3521" actId="20577"/>
          <ac:spMkLst>
            <pc:docMk/>
            <pc:sldMk cId="4116228828" sldId="308"/>
            <ac:spMk id="14" creationId="{AF3C7F2A-2A7B-49DE-A9A2-9309BF6AA96F}"/>
          </ac:spMkLst>
        </pc:spChg>
        <pc:spChg chg="mod">
          <ac:chgData name="park ga youn" userId="e8e70111e1901dad" providerId="LiveId" clId="{529604D9-F435-4A26-9CF8-9D5BC0BAA78F}" dt="2020-05-15T05:32:47.742" v="3442" actId="1076"/>
          <ac:spMkLst>
            <pc:docMk/>
            <pc:sldMk cId="4116228828" sldId="308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32:53.501" v="3445" actId="1076"/>
          <ac:spMkLst>
            <pc:docMk/>
            <pc:sldMk cId="4116228828" sldId="308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5:32:55.787" v="3446" actId="1076"/>
          <ac:spMkLst>
            <pc:docMk/>
            <pc:sldMk cId="4116228828" sldId="308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32:50.666" v="3443" actId="478"/>
          <ac:spMkLst>
            <pc:docMk/>
            <pc:sldMk cId="4116228828" sldId="308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32:51.163" v="3444" actId="478"/>
          <ac:spMkLst>
            <pc:docMk/>
            <pc:sldMk cId="4116228828" sldId="308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32:45.892" v="3441" actId="1076"/>
          <ac:spMkLst>
            <pc:docMk/>
            <pc:sldMk cId="4116228828" sldId="308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5:32:32.334" v="3433" actId="478"/>
          <ac:graphicFrameMkLst>
            <pc:docMk/>
            <pc:sldMk cId="4116228828" sldId="308"/>
            <ac:graphicFrameMk id="11" creationId="{FB285770-6851-4487-96CA-4622EFDD7E9E}"/>
          </ac:graphicFrameMkLst>
        </pc:graphicFrameChg>
        <pc:graphicFrameChg chg="add del mod modGraphic">
          <ac:chgData name="park ga youn" userId="e8e70111e1901dad" providerId="LiveId" clId="{529604D9-F435-4A26-9CF8-9D5BC0BAA78F}" dt="2020-05-15T05:38:18.029" v="3628" actId="478"/>
          <ac:graphicFrameMkLst>
            <pc:docMk/>
            <pc:sldMk cId="4116228828" sldId="308"/>
            <ac:graphicFrameMk id="12" creationId="{C771D194-474A-48D4-BFEB-C9D3F779BAF2}"/>
          </ac:graphicFrameMkLst>
        </pc:graphicFrameChg>
        <pc:graphicFrameChg chg="add mod">
          <ac:chgData name="park ga youn" userId="e8e70111e1901dad" providerId="LiveId" clId="{529604D9-F435-4A26-9CF8-9D5BC0BAA78F}" dt="2020-05-15T05:32:43.144" v="3440"/>
          <ac:graphicFrameMkLst>
            <pc:docMk/>
            <pc:sldMk cId="4116228828" sldId="308"/>
            <ac:graphicFrameMk id="13" creationId="{640D8326-1E13-4D34-B7E7-CA9623ED8853}"/>
          </ac:graphicFrameMkLst>
        </pc:graphicFrameChg>
        <pc:graphicFrameChg chg="add mod modGraphic">
          <ac:chgData name="park ga youn" userId="e8e70111e1901dad" providerId="LiveId" clId="{529604D9-F435-4A26-9CF8-9D5BC0BAA78F}" dt="2020-05-15T05:38:27.461" v="3631" actId="20577"/>
          <ac:graphicFrameMkLst>
            <pc:docMk/>
            <pc:sldMk cId="4116228828" sldId="308"/>
            <ac:graphicFrameMk id="16" creationId="{42D1D627-09C6-440D-BA08-8283D5F0C936}"/>
          </ac:graphicFrameMkLst>
        </pc:graphicFrameChg>
        <pc:graphicFrameChg chg="del">
          <ac:chgData name="park ga youn" userId="e8e70111e1901dad" providerId="LiveId" clId="{529604D9-F435-4A26-9CF8-9D5BC0BAA78F}" dt="2020-05-15T05:32:39.892" v="3439" actId="478"/>
          <ac:graphicFrameMkLst>
            <pc:docMk/>
            <pc:sldMk cId="4116228828" sldId="308"/>
            <ac:graphicFrameMk id="18" creationId="{F4F260CA-59D9-4FF1-95FA-1DF7FCC6938A}"/>
          </ac:graphicFrameMkLst>
        </pc:graphicFrameChg>
        <pc:picChg chg="add del mod modCrop">
          <ac:chgData name="park ga youn" userId="e8e70111e1901dad" providerId="LiveId" clId="{529604D9-F435-4A26-9CF8-9D5BC0BAA78F}" dt="2020-05-15T05:33:56.152" v="3526" actId="21"/>
          <ac:picMkLst>
            <pc:docMk/>
            <pc:sldMk cId="4116228828" sldId="308"/>
            <ac:picMk id="15" creationId="{2D47031D-691A-44B4-A640-03CD773357E0}"/>
          </ac:picMkLst>
        </pc:picChg>
      </pc:sldChg>
      <pc:sldChg chg="addSp delSp modSp mod">
        <pc:chgData name="park ga youn" userId="e8e70111e1901dad" providerId="LiveId" clId="{529604D9-F435-4A26-9CF8-9D5BC0BAA78F}" dt="2020-05-15T05:44:09.086" v="3832" actId="20577"/>
        <pc:sldMkLst>
          <pc:docMk/>
          <pc:sldMk cId="2525007052" sldId="309"/>
        </pc:sldMkLst>
        <pc:spChg chg="mod">
          <ac:chgData name="park ga youn" userId="e8e70111e1901dad" providerId="LiveId" clId="{529604D9-F435-4A26-9CF8-9D5BC0BAA78F}" dt="2020-05-15T05:43:54.804" v="3820" actId="20577"/>
          <ac:spMkLst>
            <pc:docMk/>
            <pc:sldMk cId="2525007052" sldId="309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43:56.676" v="3822" actId="20577"/>
          <ac:spMkLst>
            <pc:docMk/>
            <pc:sldMk cId="2525007052" sldId="309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5:44:01.052" v="3824" actId="20577"/>
          <ac:spMkLst>
            <pc:docMk/>
            <pc:sldMk cId="2525007052" sldId="309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39:26.470" v="3637" actId="478"/>
          <ac:spMkLst>
            <pc:docMk/>
            <pc:sldMk cId="2525007052" sldId="309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39:27.325" v="3638" actId="478"/>
          <ac:spMkLst>
            <pc:docMk/>
            <pc:sldMk cId="2525007052" sldId="309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43:52.820" v="3818" actId="20577"/>
          <ac:spMkLst>
            <pc:docMk/>
            <pc:sldMk cId="2525007052" sldId="309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38:33.984" v="3632" actId="478"/>
          <ac:spMkLst>
            <pc:docMk/>
            <pc:sldMk cId="2525007052" sldId="309"/>
            <ac:spMk id="35" creationId="{BB891855-FDC1-4DC2-B02F-1798C062F25F}"/>
          </ac:spMkLst>
        </pc:spChg>
        <pc:graphicFrameChg chg="del modGraphic">
          <ac:chgData name="park ga youn" userId="e8e70111e1901dad" providerId="LiveId" clId="{529604D9-F435-4A26-9CF8-9D5BC0BAA78F}" dt="2020-05-15T05:37:22.387" v="3578" actId="478"/>
          <ac:graphicFrameMkLst>
            <pc:docMk/>
            <pc:sldMk cId="2525007052" sldId="309"/>
            <ac:graphicFrameMk id="11" creationId="{FB285770-6851-4487-96CA-4622EFDD7E9E}"/>
          </ac:graphicFrameMkLst>
        </pc:graphicFrameChg>
        <pc:graphicFrameChg chg="add del mod">
          <ac:chgData name="park ga youn" userId="e8e70111e1901dad" providerId="LiveId" clId="{529604D9-F435-4A26-9CF8-9D5BC0BAA78F}" dt="2020-05-15T05:38:05.586" v="3625" actId="478"/>
          <ac:graphicFrameMkLst>
            <pc:docMk/>
            <pc:sldMk cId="2525007052" sldId="309"/>
            <ac:graphicFrameMk id="12" creationId="{6F45C25F-FADD-41C8-A345-993B44C042AE}"/>
          </ac:graphicFrameMkLst>
        </pc:graphicFrameChg>
        <pc:graphicFrameChg chg="add mod modGraphic">
          <ac:chgData name="park ga youn" userId="e8e70111e1901dad" providerId="LiveId" clId="{529604D9-F435-4A26-9CF8-9D5BC0BAA78F}" dt="2020-05-15T05:42:43.661" v="3797" actId="20577"/>
          <ac:graphicFrameMkLst>
            <pc:docMk/>
            <pc:sldMk cId="2525007052" sldId="309"/>
            <ac:graphicFrameMk id="13" creationId="{913283BA-2E7E-4F7A-BA55-F19DB80F08CD}"/>
          </ac:graphicFrameMkLst>
        </pc:graphicFrameChg>
        <pc:graphicFrameChg chg="mod modGraphic">
          <ac:chgData name="park ga youn" userId="e8e70111e1901dad" providerId="LiveId" clId="{529604D9-F435-4A26-9CF8-9D5BC0BAA78F}" dt="2020-05-15T05:44:09.086" v="3832" actId="20577"/>
          <ac:graphicFrameMkLst>
            <pc:docMk/>
            <pc:sldMk cId="2525007052" sldId="309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15T05:44:34.680" v="3849" actId="20577"/>
        <pc:sldMkLst>
          <pc:docMk/>
          <pc:sldMk cId="743083456" sldId="310"/>
        </pc:sldMkLst>
        <pc:spChg chg="mod">
          <ac:chgData name="park ga youn" userId="e8e70111e1901dad" providerId="LiveId" clId="{529604D9-F435-4A26-9CF8-9D5BC0BAA78F}" dt="2020-05-15T05:44:30.241" v="3846" actId="20577"/>
          <ac:spMkLst>
            <pc:docMk/>
            <pc:sldMk cId="743083456" sldId="310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44:32.666" v="3847" actId="20577"/>
          <ac:spMkLst>
            <pc:docMk/>
            <pc:sldMk cId="743083456" sldId="310"/>
            <ac:spMk id="28" creationId="{BD9F2F9D-F7D9-49AD-8E13-EC0B73EB0BF5}"/>
          </ac:spMkLst>
        </pc:spChg>
        <pc:spChg chg="del mod">
          <ac:chgData name="park ga youn" userId="e8e70111e1901dad" providerId="LiveId" clId="{529604D9-F435-4A26-9CF8-9D5BC0BAA78F}" dt="2020-05-15T05:43:05.992" v="3805" actId="478"/>
          <ac:spMkLst>
            <pc:docMk/>
            <pc:sldMk cId="743083456" sldId="310"/>
            <ac:spMk id="29" creationId="{CE83B5D5-5315-4992-83E7-4F061CFE8013}"/>
          </ac:spMkLst>
        </pc:spChg>
        <pc:spChg chg="del mod">
          <ac:chgData name="park ga youn" userId="e8e70111e1901dad" providerId="LiveId" clId="{529604D9-F435-4A26-9CF8-9D5BC0BAA78F}" dt="2020-05-15T05:43:17.015" v="3808" actId="478"/>
          <ac:spMkLst>
            <pc:docMk/>
            <pc:sldMk cId="743083456" sldId="310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5:44:34.680" v="3849" actId="20577"/>
          <ac:spMkLst>
            <pc:docMk/>
            <pc:sldMk cId="743083456" sldId="310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44:27.988" v="3844" actId="20577"/>
          <ac:spMkLst>
            <pc:docMk/>
            <pc:sldMk cId="743083456" sldId="310"/>
            <ac:spMk id="34" creationId="{41742520-2E87-4938-928D-4FA5328F0D10}"/>
          </ac:spMkLst>
        </pc:spChg>
        <pc:graphicFrameChg chg="add del">
          <ac:chgData name="park ga youn" userId="e8e70111e1901dad" providerId="LiveId" clId="{529604D9-F435-4A26-9CF8-9D5BC0BAA78F}" dt="2020-05-15T05:44:17.897" v="3837"/>
          <ac:graphicFrameMkLst>
            <pc:docMk/>
            <pc:sldMk cId="743083456" sldId="310"/>
            <ac:graphicFrameMk id="2" creationId="{7A4922BF-6613-4E55-8147-F1B2EC718FA9}"/>
          </ac:graphicFrameMkLst>
        </pc:graphicFrameChg>
        <pc:graphicFrameChg chg="del">
          <ac:chgData name="park ga youn" userId="e8e70111e1901dad" providerId="LiveId" clId="{529604D9-F435-4A26-9CF8-9D5BC0BAA78F}" dt="2020-05-15T05:42:38.661" v="3794" actId="478"/>
          <ac:graphicFrameMkLst>
            <pc:docMk/>
            <pc:sldMk cId="743083456" sldId="310"/>
            <ac:graphicFrameMk id="11" creationId="{FB285770-6851-4487-96CA-4622EFDD7E9E}"/>
          </ac:graphicFrameMkLst>
        </pc:graphicFrameChg>
        <pc:graphicFrameChg chg="add mod">
          <ac:chgData name="park ga youn" userId="e8e70111e1901dad" providerId="LiveId" clId="{529604D9-F435-4A26-9CF8-9D5BC0BAA78F}" dt="2020-05-15T05:42:38.887" v="3795"/>
          <ac:graphicFrameMkLst>
            <pc:docMk/>
            <pc:sldMk cId="743083456" sldId="310"/>
            <ac:graphicFrameMk id="12" creationId="{C478A595-7B59-47FF-8C09-89C9559B3C40}"/>
          </ac:graphicFrameMkLst>
        </pc:graphicFrameChg>
        <pc:graphicFrameChg chg="add del mod modGraphic">
          <ac:chgData name="park ga youn" userId="e8e70111e1901dad" providerId="LiveId" clId="{529604D9-F435-4A26-9CF8-9D5BC0BAA78F}" dt="2020-05-15T05:44:16.450" v="3835" actId="478"/>
          <ac:graphicFrameMkLst>
            <pc:docMk/>
            <pc:sldMk cId="743083456" sldId="310"/>
            <ac:graphicFrameMk id="13" creationId="{2B4C1898-ADD6-4CBD-B968-8B94E7A2C3BE}"/>
          </ac:graphicFrameMkLst>
        </pc:graphicFrameChg>
        <pc:graphicFrameChg chg="add mod">
          <ac:chgData name="park ga youn" userId="e8e70111e1901dad" providerId="LiveId" clId="{529604D9-F435-4A26-9CF8-9D5BC0BAA78F}" dt="2020-05-15T05:44:23.608" v="3838"/>
          <ac:graphicFrameMkLst>
            <pc:docMk/>
            <pc:sldMk cId="743083456" sldId="310"/>
            <ac:graphicFrameMk id="14" creationId="{55D3909A-31E3-4F58-A3C6-4A056FB093DE}"/>
          </ac:graphicFrameMkLst>
        </pc:graphicFrameChg>
        <pc:graphicFrameChg chg="del">
          <ac:chgData name="park ga youn" userId="e8e70111e1901dad" providerId="LiveId" clId="{529604D9-F435-4A26-9CF8-9D5BC0BAA78F}" dt="2020-05-15T05:42:54.081" v="3800" actId="478"/>
          <ac:graphicFrameMkLst>
            <pc:docMk/>
            <pc:sldMk cId="743083456" sldId="310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21T16:29:25.053" v="7991" actId="20577"/>
        <pc:sldMkLst>
          <pc:docMk/>
          <pc:sldMk cId="3946182196" sldId="311"/>
        </pc:sldMkLst>
        <pc:spChg chg="del">
          <ac:chgData name="park ga youn" userId="e8e70111e1901dad" providerId="LiveId" clId="{529604D9-F435-4A26-9CF8-9D5BC0BAA78F}" dt="2020-05-15T05:45:40.462" v="3896" actId="478"/>
          <ac:spMkLst>
            <pc:docMk/>
            <pc:sldMk cId="3946182196" sldId="311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5:45:51.151" v="3900" actId="1076"/>
          <ac:spMkLst>
            <pc:docMk/>
            <pc:sldMk cId="3946182196" sldId="311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5:45:41.642" v="3897" actId="478"/>
          <ac:spMkLst>
            <pc:docMk/>
            <pc:sldMk cId="3946182196" sldId="311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45:57.503" v="3901" actId="478"/>
          <ac:spMkLst>
            <pc:docMk/>
            <pc:sldMk cId="3946182196" sldId="311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5:46:24.183" v="3916" actId="1076"/>
          <ac:spMkLst>
            <pc:docMk/>
            <pc:sldMk cId="3946182196" sldId="311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5:45:39.959" v="3895" actId="478"/>
          <ac:spMkLst>
            <pc:docMk/>
            <pc:sldMk cId="3946182196" sldId="311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45:38.752" v="3894" actId="478"/>
          <ac:spMkLst>
            <pc:docMk/>
            <pc:sldMk cId="3946182196" sldId="311"/>
            <ac:spMk id="35" creationId="{BB891855-FDC1-4DC2-B02F-1798C062F25F}"/>
          </ac:spMkLst>
        </pc:spChg>
        <pc:graphicFrameChg chg="add del">
          <ac:chgData name="park ga youn" userId="e8e70111e1901dad" providerId="LiveId" clId="{529604D9-F435-4A26-9CF8-9D5BC0BAA78F}" dt="2020-05-15T05:45:25.064" v="3889"/>
          <ac:graphicFrameMkLst>
            <pc:docMk/>
            <pc:sldMk cId="3946182196" sldId="311"/>
            <ac:graphicFrameMk id="2" creationId="{6CEA86CA-9A33-4640-99AB-9A499AF2FA36}"/>
          </ac:graphicFrameMkLst>
        </pc:graphicFrameChg>
        <pc:graphicFrameChg chg="del modGraphic">
          <ac:chgData name="park ga youn" userId="e8e70111e1901dad" providerId="LiveId" clId="{529604D9-F435-4A26-9CF8-9D5BC0BAA78F}" dt="2020-05-15T05:44:49.522" v="3852" actId="478"/>
          <ac:graphicFrameMkLst>
            <pc:docMk/>
            <pc:sldMk cId="3946182196" sldId="311"/>
            <ac:graphicFrameMk id="11" creationId="{FB285770-6851-4487-96CA-4622EFDD7E9E}"/>
          </ac:graphicFrameMkLst>
        </pc:graphicFrameChg>
        <pc:graphicFrameChg chg="add del mod">
          <ac:chgData name="park ga youn" userId="e8e70111e1901dad" providerId="LiveId" clId="{529604D9-F435-4A26-9CF8-9D5BC0BAA78F}" dt="2020-05-15T05:44:47.861" v="3851"/>
          <ac:graphicFrameMkLst>
            <pc:docMk/>
            <pc:sldMk cId="3946182196" sldId="311"/>
            <ac:graphicFrameMk id="12" creationId="{8CA523E4-32F0-4961-9045-ED4CB6A0F1FA}"/>
          </ac:graphicFrameMkLst>
        </pc:graphicFrameChg>
        <pc:graphicFrameChg chg="add mod modGraphic">
          <ac:chgData name="park ga youn" userId="e8e70111e1901dad" providerId="LiveId" clId="{529604D9-F435-4A26-9CF8-9D5BC0BAA78F}" dt="2020-05-21T16:29:25.053" v="7991" actId="20577"/>
          <ac:graphicFrameMkLst>
            <pc:docMk/>
            <pc:sldMk cId="3946182196" sldId="311"/>
            <ac:graphicFrameMk id="13" creationId="{F258D837-7895-471F-BACB-6D8DD5D185BF}"/>
          </ac:graphicFrameMkLst>
        </pc:graphicFrameChg>
        <pc:graphicFrameChg chg="del">
          <ac:chgData name="park ga youn" userId="e8e70111e1901dad" providerId="LiveId" clId="{529604D9-F435-4A26-9CF8-9D5BC0BAA78F}" dt="2020-05-15T05:45:20.620" v="3887" actId="478"/>
          <ac:graphicFrameMkLst>
            <pc:docMk/>
            <pc:sldMk cId="3946182196" sldId="311"/>
            <ac:graphicFrameMk id="15" creationId="{D370C56A-DE65-48B0-8045-4FF3CFEDA102}"/>
          </ac:graphicFrameMkLst>
        </pc:graphicFrameChg>
        <pc:graphicFrameChg chg="add mod modGraphic">
          <ac:chgData name="park ga youn" userId="e8e70111e1901dad" providerId="LiveId" clId="{529604D9-F435-4A26-9CF8-9D5BC0BAA78F}" dt="2020-05-15T05:47:26.522" v="3954"/>
          <ac:graphicFrameMkLst>
            <pc:docMk/>
            <pc:sldMk cId="3946182196" sldId="311"/>
            <ac:graphicFrameMk id="16" creationId="{E8A9B131-26B6-4B2D-94EA-52553ABAAF9B}"/>
          </ac:graphicFrameMkLst>
        </pc:graphicFrameChg>
        <pc:picChg chg="mod">
          <ac:chgData name="park ga youn" userId="e8e70111e1901dad" providerId="LiveId" clId="{529604D9-F435-4A26-9CF8-9D5BC0BAA78F}" dt="2020-05-15T05:45:34.895" v="3893" actId="1076"/>
          <ac:picMkLst>
            <pc:docMk/>
            <pc:sldMk cId="3946182196" sldId="311"/>
            <ac:picMk id="3" creationId="{75D0A1CA-A14A-48A8-AC18-DC40D503A504}"/>
          </ac:picMkLst>
        </pc:picChg>
      </pc:sldChg>
      <pc:sldChg chg="addSp delSp modSp mod">
        <pc:chgData name="park ga youn" userId="e8e70111e1901dad" providerId="LiveId" clId="{529604D9-F435-4A26-9CF8-9D5BC0BAA78F}" dt="2020-05-15T05:49:44.645" v="3972" actId="1076"/>
        <pc:sldMkLst>
          <pc:docMk/>
          <pc:sldMk cId="4293165209" sldId="312"/>
        </pc:sldMkLst>
        <pc:spChg chg="add del mod">
          <ac:chgData name="park ga youn" userId="e8e70111e1901dad" providerId="LiveId" clId="{529604D9-F435-4A26-9CF8-9D5BC0BAA78F}" dt="2020-05-15T05:49:17.740" v="3957"/>
          <ac:spMkLst>
            <pc:docMk/>
            <pc:sldMk cId="4293165209" sldId="312"/>
            <ac:spMk id="2" creationId="{B68B1E86-FFD9-4FC7-AEBB-8480232CB1C8}"/>
          </ac:spMkLst>
        </pc:spChg>
        <pc:spChg chg="mod">
          <ac:chgData name="park ga youn" userId="e8e70111e1901dad" providerId="LiveId" clId="{529604D9-F435-4A26-9CF8-9D5BC0BAA78F}" dt="2020-05-15T05:49:44.645" v="3972" actId="1076"/>
          <ac:spMkLst>
            <pc:docMk/>
            <pc:sldMk cId="4293165209" sldId="312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5:49:40.886" v="3970" actId="478"/>
          <ac:spMkLst>
            <pc:docMk/>
            <pc:sldMk cId="4293165209" sldId="312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5:49:42.122" v="3971" actId="478"/>
          <ac:spMkLst>
            <pc:docMk/>
            <pc:sldMk cId="4293165209" sldId="312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49:39.053" v="3968" actId="478"/>
          <ac:spMkLst>
            <pc:docMk/>
            <pc:sldMk cId="4293165209" sldId="312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49:39.600" v="3969" actId="478"/>
          <ac:spMkLst>
            <pc:docMk/>
            <pc:sldMk cId="4293165209" sldId="312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5:49:36.886" v="3967" actId="1076"/>
          <ac:spMkLst>
            <pc:docMk/>
            <pc:sldMk cId="4293165209" sldId="312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5:49:16.510" v="3955" actId="478"/>
          <ac:graphicFrameMkLst>
            <pc:docMk/>
            <pc:sldMk cId="4293165209" sldId="312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49:26.583" v="3964" actId="20577"/>
          <ac:graphicFrameMkLst>
            <pc:docMk/>
            <pc:sldMk cId="4293165209" sldId="312"/>
            <ac:graphicFrameMk id="12" creationId="{FA5B82D1-2731-4D2D-A90A-C4184D7E8697}"/>
          </ac:graphicFrameMkLst>
        </pc:graphicFrameChg>
        <pc:graphicFrameChg chg="add mod">
          <ac:chgData name="park ga youn" userId="e8e70111e1901dad" providerId="LiveId" clId="{529604D9-F435-4A26-9CF8-9D5BC0BAA78F}" dt="2020-05-15T05:49:32.844" v="3966"/>
          <ac:graphicFrameMkLst>
            <pc:docMk/>
            <pc:sldMk cId="4293165209" sldId="312"/>
            <ac:graphicFrameMk id="13" creationId="{F7393D4C-2E8E-4C41-991C-331656A4CD85}"/>
          </ac:graphicFrameMkLst>
        </pc:graphicFrameChg>
        <pc:graphicFrameChg chg="del">
          <ac:chgData name="park ga youn" userId="e8e70111e1901dad" providerId="LiveId" clId="{529604D9-F435-4A26-9CF8-9D5BC0BAA78F}" dt="2020-05-15T05:49:32.698" v="3965" actId="478"/>
          <ac:graphicFrameMkLst>
            <pc:docMk/>
            <pc:sldMk cId="4293165209" sldId="312"/>
            <ac:graphicFrameMk id="18" creationId="{F4F260CA-59D9-4FF1-95FA-1DF7FCC6938A}"/>
          </ac:graphicFrameMkLst>
        </pc:graphicFrameChg>
      </pc:sldChg>
      <pc:sldChg chg="addSp delSp modSp mod">
        <pc:chgData name="park ga youn" userId="e8e70111e1901dad" providerId="LiveId" clId="{529604D9-F435-4A26-9CF8-9D5BC0BAA78F}" dt="2020-05-15T05:55:36.962" v="4133" actId="20577"/>
        <pc:sldMkLst>
          <pc:docMk/>
          <pc:sldMk cId="2348335067" sldId="314"/>
        </pc:sldMkLst>
        <pc:spChg chg="del mod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14" creationId="{FD74DC2A-D87A-46D8-AA6E-8B2D08C67237}"/>
          </ac:spMkLst>
        </pc:spChg>
        <pc:spChg chg="add mod">
          <ac:chgData name="park ga youn" userId="e8e70111e1901dad" providerId="LiveId" clId="{529604D9-F435-4A26-9CF8-9D5BC0BAA78F}" dt="2020-05-15T05:51:59.032" v="4051" actId="1076"/>
          <ac:spMkLst>
            <pc:docMk/>
            <pc:sldMk cId="2348335067" sldId="314"/>
            <ac:spMk id="15" creationId="{423E2578-1090-43F1-ACBB-2A4BCA754848}"/>
          </ac:spMkLst>
        </pc:spChg>
        <pc:spChg chg="add mod">
          <ac:chgData name="park ga youn" userId="e8e70111e1901dad" providerId="LiveId" clId="{529604D9-F435-4A26-9CF8-9D5BC0BAA78F}" dt="2020-05-15T05:52:03.816" v="4054" actId="20577"/>
          <ac:spMkLst>
            <pc:docMk/>
            <pc:sldMk cId="2348335067" sldId="314"/>
            <ac:spMk id="16" creationId="{85409609-8DBD-4E1E-B70B-6323171CF5EA}"/>
          </ac:spMkLst>
        </pc:spChg>
        <pc:spChg chg="add mod">
          <ac:chgData name="park ga youn" userId="e8e70111e1901dad" providerId="LiveId" clId="{529604D9-F435-4A26-9CF8-9D5BC0BAA78F}" dt="2020-05-15T05:52:08.302" v="4057" actId="20577"/>
          <ac:spMkLst>
            <pc:docMk/>
            <pc:sldMk cId="2348335067" sldId="314"/>
            <ac:spMk id="17" creationId="{940177D6-A5F1-4284-8978-37F0D38D4595}"/>
          </ac:spMkLst>
        </pc:spChg>
        <pc:spChg chg="add mod">
          <ac:chgData name="park ga youn" userId="e8e70111e1901dad" providerId="LiveId" clId="{529604D9-F435-4A26-9CF8-9D5BC0BAA78F}" dt="2020-05-15T05:52:18.371" v="4062" actId="1076"/>
          <ac:spMkLst>
            <pc:docMk/>
            <pc:sldMk cId="2348335067" sldId="314"/>
            <ac:spMk id="19" creationId="{D1080A26-DF8C-4B88-9B11-7CC9412789CC}"/>
          </ac:spMkLst>
        </pc:spChg>
        <pc:spChg chg="add mod">
          <ac:chgData name="park ga youn" userId="e8e70111e1901dad" providerId="LiveId" clId="{529604D9-F435-4A26-9CF8-9D5BC0BAA78F}" dt="2020-05-15T05:52:23.999" v="4065" actId="20577"/>
          <ac:spMkLst>
            <pc:docMk/>
            <pc:sldMk cId="2348335067" sldId="314"/>
            <ac:spMk id="20" creationId="{86632599-3C16-44FF-A60F-29AAD9C6D2E9}"/>
          </ac:spMkLst>
        </pc:spChg>
        <pc:spChg chg="add mod">
          <ac:chgData name="park ga youn" userId="e8e70111e1901dad" providerId="LiveId" clId="{529604D9-F435-4A26-9CF8-9D5BC0BAA78F}" dt="2020-05-15T05:52:30.796" v="4068" actId="20577"/>
          <ac:spMkLst>
            <pc:docMk/>
            <pc:sldMk cId="2348335067" sldId="314"/>
            <ac:spMk id="21" creationId="{E6C90449-9723-48F4-9DD9-817D9007E7AD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28" creationId="{BD9F2F9D-F7D9-49AD-8E13-EC0B73EB0BF5}"/>
          </ac:spMkLst>
        </pc:spChg>
        <pc:spChg chg="del mod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1" creationId="{133EAEEA-67A5-448E-8690-701BDD37208A}"/>
          </ac:spMkLst>
        </pc:spChg>
        <pc:spChg chg="del mod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50:56.687" v="4034" actId="478"/>
          <ac:spMkLst>
            <pc:docMk/>
            <pc:sldMk cId="2348335067" sldId="314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5:55:36.962" v="4133" actId="20577"/>
          <ac:graphicFrameMkLst>
            <pc:docMk/>
            <pc:sldMk cId="2348335067" sldId="31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5:55:34.102" v="4131" actId="20577"/>
          <ac:graphicFrameMkLst>
            <pc:docMk/>
            <pc:sldMk cId="2348335067" sldId="31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5:50:56.687" v="4034" actId="478"/>
          <ac:picMkLst>
            <pc:docMk/>
            <pc:sldMk cId="2348335067" sldId="314"/>
            <ac:picMk id="3" creationId="{DA76B8B6-4C28-4B14-AD75-0A29EBDF1D48}"/>
          </ac:picMkLst>
        </pc:picChg>
        <pc:picChg chg="add mod modCrop">
          <ac:chgData name="park ga youn" userId="e8e70111e1901dad" providerId="LiveId" clId="{529604D9-F435-4A26-9CF8-9D5BC0BAA78F}" dt="2020-05-15T05:51:39.348" v="4048" actId="1076"/>
          <ac:picMkLst>
            <pc:docMk/>
            <pc:sldMk cId="2348335067" sldId="314"/>
            <ac:picMk id="4" creationId="{1FEC51C8-B6B0-4703-A6C0-CB3BA5E5875A}"/>
          </ac:picMkLst>
        </pc:picChg>
      </pc:sldChg>
      <pc:sldChg chg="addSp delSp modSp mod">
        <pc:chgData name="park ga youn" userId="e8e70111e1901dad" providerId="LiveId" clId="{529604D9-F435-4A26-9CF8-9D5BC0BAA78F}" dt="2020-05-15T05:57:29.610" v="4182" actId="1037"/>
        <pc:sldMkLst>
          <pc:docMk/>
          <pc:sldMk cId="630827357" sldId="315"/>
        </pc:sldMkLst>
        <pc:spChg chg="add mod">
          <ac:chgData name="park ga youn" userId="e8e70111e1901dad" providerId="LiveId" clId="{529604D9-F435-4A26-9CF8-9D5BC0BAA78F}" dt="2020-05-15T05:56:50.365" v="4158" actId="1076"/>
          <ac:spMkLst>
            <pc:docMk/>
            <pc:sldMk cId="630827357" sldId="315"/>
            <ac:spMk id="16" creationId="{10DFBF48-D43C-4C52-BD89-E5B92061E66E}"/>
          </ac:spMkLst>
        </pc:spChg>
        <pc:spChg chg="add mod">
          <ac:chgData name="park ga youn" userId="e8e70111e1901dad" providerId="LiveId" clId="{529604D9-F435-4A26-9CF8-9D5BC0BAA78F}" dt="2020-05-15T05:56:55.822" v="4162" actId="20577"/>
          <ac:spMkLst>
            <pc:docMk/>
            <pc:sldMk cId="630827357" sldId="315"/>
            <ac:spMk id="17" creationId="{AB07787E-C7E1-4AD7-9101-6BD492263180}"/>
          </ac:spMkLst>
        </pc:spChg>
        <pc:spChg chg="add mod">
          <ac:chgData name="park ga youn" userId="e8e70111e1901dad" providerId="LiveId" clId="{529604D9-F435-4A26-9CF8-9D5BC0BAA78F}" dt="2020-05-15T05:57:03.264" v="4166" actId="20577"/>
          <ac:spMkLst>
            <pc:docMk/>
            <pc:sldMk cId="630827357" sldId="315"/>
            <ac:spMk id="19" creationId="{D23F378F-4FD6-4D69-BA3C-0095D5F1BACC}"/>
          </ac:spMkLst>
        </pc:spChg>
        <pc:spChg chg="add mod">
          <ac:chgData name="park ga youn" userId="e8e70111e1901dad" providerId="LiveId" clId="{529604D9-F435-4A26-9CF8-9D5BC0BAA78F}" dt="2020-05-15T05:57:12.168" v="4172" actId="20577"/>
          <ac:spMkLst>
            <pc:docMk/>
            <pc:sldMk cId="630827357" sldId="315"/>
            <ac:spMk id="20" creationId="{09133CF7-CFB7-4452-9A6B-C7D11CC5BB34}"/>
          </ac:spMkLst>
        </pc:spChg>
        <pc:spChg chg="add mod">
          <ac:chgData name="park ga youn" userId="e8e70111e1901dad" providerId="LiveId" clId="{529604D9-F435-4A26-9CF8-9D5BC0BAA78F}" dt="2020-05-15T05:57:21.442" v="4177" actId="1076"/>
          <ac:spMkLst>
            <pc:docMk/>
            <pc:sldMk cId="630827357" sldId="315"/>
            <ac:spMk id="21" creationId="{D8CE8410-DB54-4EFA-B123-77A37E27E8EB}"/>
          </ac:spMkLst>
        </pc:spChg>
        <pc:spChg chg="add mod">
          <ac:chgData name="park ga youn" userId="e8e70111e1901dad" providerId="LiveId" clId="{529604D9-F435-4A26-9CF8-9D5BC0BAA78F}" dt="2020-05-15T05:57:29.610" v="4182" actId="1037"/>
          <ac:spMkLst>
            <pc:docMk/>
            <pc:sldMk cId="630827357" sldId="315"/>
            <ac:spMk id="22" creationId="{0975B966-9FBC-4D5D-B6ED-05355E7FDE74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5:56:15.937" v="4142" actId="478"/>
          <ac:spMkLst>
            <pc:docMk/>
            <pc:sldMk cId="630827357" sldId="315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5:56:14.225" v="4141" actId="478"/>
          <ac:spMkLst>
            <pc:docMk/>
            <pc:sldMk cId="630827357" sldId="315"/>
            <ac:spMk id="35" creationId="{BB891855-FDC1-4DC2-B02F-1798C062F25F}"/>
          </ac:spMkLst>
        </pc:spChg>
        <pc:graphicFrameChg chg="del">
          <ac:chgData name="park ga youn" userId="e8e70111e1901dad" providerId="LiveId" clId="{529604D9-F435-4A26-9CF8-9D5BC0BAA78F}" dt="2020-05-15T05:55:54.665" v="4134" actId="478"/>
          <ac:graphicFrameMkLst>
            <pc:docMk/>
            <pc:sldMk cId="630827357" sldId="315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5:56:01.626" v="4137" actId="20577"/>
          <ac:graphicFrameMkLst>
            <pc:docMk/>
            <pc:sldMk cId="630827357" sldId="315"/>
            <ac:graphicFrameMk id="12" creationId="{1652F1FB-9E69-4619-9B74-419A790E8B75}"/>
          </ac:graphicFrameMkLst>
        </pc:graphicFrameChg>
        <pc:graphicFrameChg chg="add mod">
          <ac:chgData name="park ga youn" userId="e8e70111e1901dad" providerId="LiveId" clId="{529604D9-F435-4A26-9CF8-9D5BC0BAA78F}" dt="2020-05-15T05:56:43.117" v="4156"/>
          <ac:graphicFrameMkLst>
            <pc:docMk/>
            <pc:sldMk cId="630827357" sldId="315"/>
            <ac:graphicFrameMk id="15" creationId="{44947343-48BC-41E0-901A-C53D8BC4CCC3}"/>
          </ac:graphicFrameMkLst>
        </pc:graphicFrameChg>
        <pc:graphicFrameChg chg="del">
          <ac:chgData name="park ga youn" userId="e8e70111e1901dad" providerId="LiveId" clId="{529604D9-F435-4A26-9CF8-9D5BC0BAA78F}" dt="2020-05-15T05:56:39.726" v="4155" actId="478"/>
          <ac:graphicFrameMkLst>
            <pc:docMk/>
            <pc:sldMk cId="630827357" sldId="315"/>
            <ac:graphicFrameMk id="18" creationId="{F4F260CA-59D9-4FF1-95FA-1DF7FCC6938A}"/>
          </ac:graphicFrameMkLst>
        </pc:graphicFrameChg>
        <pc:picChg chg="add mod modCrop">
          <ac:chgData name="park ga youn" userId="e8e70111e1901dad" providerId="LiveId" clId="{529604D9-F435-4A26-9CF8-9D5BC0BAA78F}" dt="2020-05-15T05:56:36.041" v="4154" actId="1076"/>
          <ac:picMkLst>
            <pc:docMk/>
            <pc:sldMk cId="630827357" sldId="315"/>
            <ac:picMk id="3" creationId="{083F76D3-8BC3-4884-8FD9-FCB795967093}"/>
          </ac:picMkLst>
        </pc:picChg>
        <pc:picChg chg="del">
          <ac:chgData name="park ga youn" userId="e8e70111e1901dad" providerId="LiveId" clId="{529604D9-F435-4A26-9CF8-9D5BC0BAA78F}" dt="2020-05-15T05:56:12.805" v="4140" actId="478"/>
          <ac:picMkLst>
            <pc:docMk/>
            <pc:sldMk cId="630827357" sldId="315"/>
            <ac:picMk id="4" creationId="{9039B9D8-FA35-483B-BDBF-A953E77D06C4}"/>
          </ac:picMkLst>
        </pc:picChg>
      </pc:sldChg>
      <pc:sldChg chg="addSp delSp modSp mod">
        <pc:chgData name="park ga youn" userId="e8e70111e1901dad" providerId="LiveId" clId="{529604D9-F435-4A26-9CF8-9D5BC0BAA78F}" dt="2020-05-15T06:15:24.892" v="4504" actId="20577"/>
        <pc:sldMkLst>
          <pc:docMk/>
          <pc:sldMk cId="2956981434" sldId="316"/>
        </pc:sldMkLst>
        <pc:spChg chg="del">
          <ac:chgData name="park ga youn" userId="e8e70111e1901dad" providerId="LiveId" clId="{529604D9-F435-4A26-9CF8-9D5BC0BAA78F}" dt="2020-05-15T05:58:20.622" v="4195" actId="478"/>
          <ac:spMkLst>
            <pc:docMk/>
            <pc:sldMk cId="2956981434" sldId="316"/>
            <ac:spMk id="5" creationId="{260FC312-A979-46E5-9964-297B48B3E19E}"/>
          </ac:spMkLst>
        </pc:spChg>
        <pc:spChg chg="del mod">
          <ac:chgData name="park ga youn" userId="e8e70111e1901dad" providerId="LiveId" clId="{529604D9-F435-4A26-9CF8-9D5BC0BAA78F}" dt="2020-05-15T06:01:57.012" v="4236" actId="478"/>
          <ac:spMkLst>
            <pc:docMk/>
            <pc:sldMk cId="2956981434" sldId="316"/>
            <ac:spMk id="14" creationId="{FD74DC2A-D87A-46D8-AA6E-8B2D08C67237}"/>
          </ac:spMkLst>
        </pc:spChg>
        <pc:spChg chg="mod">
          <ac:chgData name="park ga youn" userId="e8e70111e1901dad" providerId="LiveId" clId="{529604D9-F435-4A26-9CF8-9D5BC0BAA78F}" dt="2020-05-15T06:07:54.567" v="4275" actId="14100"/>
          <ac:spMkLst>
            <pc:docMk/>
            <pc:sldMk cId="2956981434" sldId="316"/>
            <ac:spMk id="16" creationId="{A9FEA83C-C1C7-4668-9BA4-15510F2444DA}"/>
          </ac:spMkLst>
        </pc:spChg>
        <pc:spChg chg="mod">
          <ac:chgData name="park ga youn" userId="e8e70111e1901dad" providerId="LiveId" clId="{529604D9-F435-4A26-9CF8-9D5BC0BAA78F}" dt="2020-05-15T06:07:50.820" v="4271" actId="14100"/>
          <ac:spMkLst>
            <pc:docMk/>
            <pc:sldMk cId="2956981434" sldId="316"/>
            <ac:spMk id="17" creationId="{E22F2F88-0564-455A-9DCD-7A85ABE20DA5}"/>
          </ac:spMkLst>
        </pc:spChg>
        <pc:spChg chg="del">
          <ac:chgData name="park ga youn" userId="e8e70111e1901dad" providerId="LiveId" clId="{529604D9-F435-4A26-9CF8-9D5BC0BAA78F}" dt="2020-05-15T06:01:19.059" v="4217" actId="478"/>
          <ac:spMkLst>
            <pc:docMk/>
            <pc:sldMk cId="2956981434" sldId="316"/>
            <ac:spMk id="19" creationId="{667D4A2F-1435-45F4-BA40-45CCC83C47C5}"/>
          </ac:spMkLst>
        </pc:spChg>
        <pc:spChg chg="add mod">
          <ac:chgData name="park ga youn" userId="e8e70111e1901dad" providerId="LiveId" clId="{529604D9-F435-4A26-9CF8-9D5BC0BAA78F}" dt="2020-05-15T06:08:07.580" v="4283" actId="14100"/>
          <ac:spMkLst>
            <pc:docMk/>
            <pc:sldMk cId="2956981434" sldId="316"/>
            <ac:spMk id="20" creationId="{3445C44E-0B1D-4CF7-B088-63E898C6920A}"/>
          </ac:spMkLst>
        </pc:spChg>
        <pc:spChg chg="add mod">
          <ac:chgData name="park ga youn" userId="e8e70111e1901dad" providerId="LiveId" clId="{529604D9-F435-4A26-9CF8-9D5BC0BAA78F}" dt="2020-05-15T06:08:11.707" v="4287" actId="14100"/>
          <ac:spMkLst>
            <pc:docMk/>
            <pc:sldMk cId="2956981434" sldId="316"/>
            <ac:spMk id="21" creationId="{9A619FE1-14A6-4AF8-93FD-8B8AA878BEFE}"/>
          </ac:spMkLst>
        </pc:spChg>
        <pc:spChg chg="mod">
          <ac:chgData name="park ga youn" userId="e8e70111e1901dad" providerId="LiveId" clId="{529604D9-F435-4A26-9CF8-9D5BC0BAA78F}" dt="2020-05-15T06:07:35.270" v="4261" actId="20577"/>
          <ac:spMkLst>
            <pc:docMk/>
            <pc:sldMk cId="2956981434" sldId="31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6:07:37.656" v="4263" actId="20577"/>
          <ac:spMkLst>
            <pc:docMk/>
            <pc:sldMk cId="2956981434" sldId="31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6:08:00.321" v="4278" actId="14100"/>
          <ac:spMkLst>
            <pc:docMk/>
            <pc:sldMk cId="2956981434" sldId="316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01:23.258" v="4219" actId="478"/>
          <ac:spMkLst>
            <pc:docMk/>
            <pc:sldMk cId="2956981434" sldId="316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01:23.934" v="4220" actId="478"/>
          <ac:spMkLst>
            <pc:docMk/>
            <pc:sldMk cId="2956981434" sldId="31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09:01.225" v="4314" actId="1076"/>
          <ac:spMkLst>
            <pc:docMk/>
            <pc:sldMk cId="2956981434" sldId="316"/>
            <ac:spMk id="34" creationId="{41742520-2E87-4938-928D-4FA5328F0D10}"/>
          </ac:spMkLst>
        </pc:spChg>
        <pc:spChg chg="mod">
          <ac:chgData name="park ga youn" userId="e8e70111e1901dad" providerId="LiveId" clId="{529604D9-F435-4A26-9CF8-9D5BC0BAA78F}" dt="2020-05-15T06:07:43.949" v="4267" actId="14100"/>
          <ac:spMkLst>
            <pc:docMk/>
            <pc:sldMk cId="2956981434" sldId="316"/>
            <ac:spMk id="35" creationId="{BB891855-FDC1-4DC2-B02F-1798C062F25F}"/>
          </ac:spMkLst>
        </pc:spChg>
        <pc:graphicFrameChg chg="del modGraphic">
          <ac:chgData name="park ga youn" userId="e8e70111e1901dad" providerId="LiveId" clId="{529604D9-F435-4A26-9CF8-9D5BC0BAA78F}" dt="2020-05-15T06:14:27.108" v="4437" actId="478"/>
          <ac:graphicFrameMkLst>
            <pc:docMk/>
            <pc:sldMk cId="2956981434" sldId="31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6:15:24.892" v="4504" actId="20577"/>
          <ac:graphicFrameMkLst>
            <pc:docMk/>
            <pc:sldMk cId="2956981434" sldId="316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14:39.008" v="4466" actId="20577"/>
          <ac:graphicFrameMkLst>
            <pc:docMk/>
            <pc:sldMk cId="2956981434" sldId="316"/>
            <ac:graphicFrameMk id="22" creationId="{29C15108-310E-457C-807C-6EDB0314AB40}"/>
          </ac:graphicFrameMkLst>
        </pc:graphicFrameChg>
        <pc:picChg chg="add mod ord modCrop">
          <ac:chgData name="park ga youn" userId="e8e70111e1901dad" providerId="LiveId" clId="{529604D9-F435-4A26-9CF8-9D5BC0BAA78F}" dt="2020-05-15T06:01:08.145" v="4214" actId="167"/>
          <ac:picMkLst>
            <pc:docMk/>
            <pc:sldMk cId="2956981434" sldId="316"/>
            <ac:picMk id="3" creationId="{B06D2FA2-2057-4DF0-8D52-B43D3695092E}"/>
          </ac:picMkLst>
        </pc:picChg>
        <pc:picChg chg="del mod modCrop">
          <ac:chgData name="park ga youn" userId="e8e70111e1901dad" providerId="LiveId" clId="{529604D9-F435-4A26-9CF8-9D5BC0BAA78F}" dt="2020-05-15T06:00:25.663" v="4198" actId="478"/>
          <ac:picMkLst>
            <pc:docMk/>
            <pc:sldMk cId="2956981434" sldId="316"/>
            <ac:picMk id="4" creationId="{1DBDEDF7-4E03-46F4-B847-FC8257C1E641}"/>
          </ac:picMkLst>
        </pc:picChg>
      </pc:sldChg>
      <pc:sldChg chg="addSp delSp modSp mod">
        <pc:chgData name="park ga youn" userId="e8e70111e1901dad" providerId="LiveId" clId="{529604D9-F435-4A26-9CF8-9D5BC0BAA78F}" dt="2020-05-15T06:20:38.245" v="4554" actId="1076"/>
        <pc:sldMkLst>
          <pc:docMk/>
          <pc:sldMk cId="147537715" sldId="317"/>
        </pc:sldMkLst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4" creationId="{FD74DC2A-D87A-46D8-AA6E-8B2D08C67237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6" creationId="{A9FEA83C-C1C7-4668-9BA4-15510F2444DA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7" creationId="{E22F2F88-0564-455A-9DCD-7A85ABE20DA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19" creationId="{667D4A2F-1435-45F4-BA40-45CCC83C47C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1" creationId="{6779DAEB-83E7-403D-B340-D390017A9E8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2" creationId="{C3595294-EF82-46F4-AA05-3BE06283BA6F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2" creationId="{0C4FFDE1-C79A-4106-8B5E-5799E1BBF8BE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3" creationId="{6D4F441B-3BE9-4F23-B2E4-CB0133B66CB1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6:16:56.652" v="4505" actId="478"/>
          <ac:spMkLst>
            <pc:docMk/>
            <pc:sldMk cId="147537715" sldId="317"/>
            <ac:spMk id="35" creationId="{BB891855-FDC1-4DC2-B02F-1798C062F25F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7" creationId="{C701354B-2E71-49FE-AC71-64405BCAD614}"/>
          </ac:spMkLst>
        </pc:spChg>
        <pc:spChg chg="mod">
          <ac:chgData name="park ga youn" userId="e8e70111e1901dad" providerId="LiveId" clId="{529604D9-F435-4A26-9CF8-9D5BC0BAA78F}" dt="2020-05-15T06:19:52.016" v="4541"/>
          <ac:spMkLst>
            <pc:docMk/>
            <pc:sldMk cId="147537715" sldId="317"/>
            <ac:spMk id="38" creationId="{C9BB2B9F-25C4-48D1-8F5E-71B99F8E905D}"/>
          </ac:spMkLst>
        </pc:spChg>
        <pc:spChg chg="add mod">
          <ac:chgData name="park ga youn" userId="e8e70111e1901dad" providerId="LiveId" clId="{529604D9-F435-4A26-9CF8-9D5BC0BAA78F}" dt="2020-05-15T06:20:23.280" v="4547" actId="1076"/>
          <ac:spMkLst>
            <pc:docMk/>
            <pc:sldMk cId="147537715" sldId="317"/>
            <ac:spMk id="39" creationId="{0F8868A0-1476-4E14-A44A-E571878EA305}"/>
          </ac:spMkLst>
        </pc:spChg>
        <pc:spChg chg="add mod">
          <ac:chgData name="park ga youn" userId="e8e70111e1901dad" providerId="LiveId" clId="{529604D9-F435-4A26-9CF8-9D5BC0BAA78F}" dt="2020-05-15T06:20:24.891" v="4548" actId="1076"/>
          <ac:spMkLst>
            <pc:docMk/>
            <pc:sldMk cId="147537715" sldId="317"/>
            <ac:spMk id="40" creationId="{34CBF619-7306-49E0-8A02-69D894C078B2}"/>
          </ac:spMkLst>
        </pc:spChg>
        <pc:spChg chg="add mod">
          <ac:chgData name="park ga youn" userId="e8e70111e1901dad" providerId="LiveId" clId="{529604D9-F435-4A26-9CF8-9D5BC0BAA78F}" dt="2020-05-15T06:20:33.822" v="4552" actId="1076"/>
          <ac:spMkLst>
            <pc:docMk/>
            <pc:sldMk cId="147537715" sldId="317"/>
            <ac:spMk id="41" creationId="{DA595A0F-56DE-48FC-854D-9C2275D63F5E}"/>
          </ac:spMkLst>
        </pc:spChg>
        <pc:spChg chg="add mod">
          <ac:chgData name="park ga youn" userId="e8e70111e1901dad" providerId="LiveId" clId="{529604D9-F435-4A26-9CF8-9D5BC0BAA78F}" dt="2020-05-15T06:20:20.507" v="4546" actId="1076"/>
          <ac:spMkLst>
            <pc:docMk/>
            <pc:sldMk cId="147537715" sldId="317"/>
            <ac:spMk id="42" creationId="{993AB51D-27D8-4A87-B8DD-01AAD583E316}"/>
          </ac:spMkLst>
        </pc:spChg>
        <pc:spChg chg="add mod">
          <ac:chgData name="park ga youn" userId="e8e70111e1901dad" providerId="LiveId" clId="{529604D9-F435-4A26-9CF8-9D5BC0BAA78F}" dt="2020-05-15T06:20:26.326" v="4549" actId="1076"/>
          <ac:spMkLst>
            <pc:docMk/>
            <pc:sldMk cId="147537715" sldId="317"/>
            <ac:spMk id="43" creationId="{657C7F23-3541-45D6-8309-A7A54FCB3436}"/>
          </ac:spMkLst>
        </pc:spChg>
        <pc:spChg chg="add mod">
          <ac:chgData name="park ga youn" userId="e8e70111e1901dad" providerId="LiveId" clId="{529604D9-F435-4A26-9CF8-9D5BC0BAA78F}" dt="2020-05-15T06:20:30.657" v="4551" actId="1076"/>
          <ac:spMkLst>
            <pc:docMk/>
            <pc:sldMk cId="147537715" sldId="317"/>
            <ac:spMk id="44" creationId="{348923B9-88E7-4476-95CA-16886E19DC59}"/>
          </ac:spMkLst>
        </pc:spChg>
        <pc:spChg chg="add mod">
          <ac:chgData name="park ga youn" userId="e8e70111e1901dad" providerId="LiveId" clId="{529604D9-F435-4A26-9CF8-9D5BC0BAA78F}" dt="2020-05-15T06:20:28.595" v="4550" actId="1076"/>
          <ac:spMkLst>
            <pc:docMk/>
            <pc:sldMk cId="147537715" sldId="317"/>
            <ac:spMk id="45" creationId="{10B754E6-BC32-4BA2-98DC-6A202617B15C}"/>
          </ac:spMkLst>
        </pc:spChg>
        <pc:spChg chg="add mod">
          <ac:chgData name="park ga youn" userId="e8e70111e1901dad" providerId="LiveId" clId="{529604D9-F435-4A26-9CF8-9D5BC0BAA78F}" dt="2020-05-15T06:20:36.163" v="4553" actId="1076"/>
          <ac:spMkLst>
            <pc:docMk/>
            <pc:sldMk cId="147537715" sldId="317"/>
            <ac:spMk id="46" creationId="{B03A62DE-A081-418C-B6A7-4FF78260B9FB}"/>
          </ac:spMkLst>
        </pc:spChg>
        <pc:spChg chg="add mod">
          <ac:chgData name="park ga youn" userId="e8e70111e1901dad" providerId="LiveId" clId="{529604D9-F435-4A26-9CF8-9D5BC0BAA78F}" dt="2020-05-15T06:20:38.245" v="4554" actId="1076"/>
          <ac:spMkLst>
            <pc:docMk/>
            <pc:sldMk cId="147537715" sldId="317"/>
            <ac:spMk id="47" creationId="{36FF7041-2B8A-4CA7-B422-456B3BF2F109}"/>
          </ac:spMkLst>
        </pc:spChg>
        <pc:grpChg chg="add mod">
          <ac:chgData name="park ga youn" userId="e8e70111e1901dad" providerId="LiveId" clId="{529604D9-F435-4A26-9CF8-9D5BC0BAA78F}" dt="2020-05-15T06:19:59.499" v="4544" actId="1076"/>
          <ac:grpSpMkLst>
            <pc:docMk/>
            <pc:sldMk cId="147537715" sldId="317"/>
            <ac:grpSpMk id="26" creationId="{BB8C69ED-93C7-4118-B448-7FCA6B0FC747}"/>
          </ac:grpSpMkLst>
        </pc:grpChg>
        <pc:grpChg chg="add mod">
          <ac:chgData name="park ga youn" userId="e8e70111e1901dad" providerId="LiveId" clId="{529604D9-F435-4A26-9CF8-9D5BC0BAA78F}" dt="2020-05-15T06:19:57.244" v="4543" actId="1076"/>
          <ac:grpSpMkLst>
            <pc:docMk/>
            <pc:sldMk cId="147537715" sldId="317"/>
            <ac:grpSpMk id="36" creationId="{9B809E47-8DC8-4D50-A8D8-E3E867B17D90}"/>
          </ac:grpSpMkLst>
        </pc:grpChg>
        <pc:graphicFrameChg chg="del">
          <ac:chgData name="park ga youn" userId="e8e70111e1901dad" providerId="LiveId" clId="{529604D9-F435-4A26-9CF8-9D5BC0BAA78F}" dt="2020-05-15T06:16:59.469" v="4506" actId="478"/>
          <ac:graphicFrameMkLst>
            <pc:docMk/>
            <pc:sldMk cId="147537715" sldId="317"/>
            <ac:graphicFrameMk id="11" creationId="{FB285770-6851-4487-96CA-4622EFDD7E9E}"/>
          </ac:graphicFrameMkLst>
        </pc:graphicFrameChg>
        <pc:graphicFrameChg chg="del modGraphic">
          <ac:chgData name="park ga youn" userId="e8e70111e1901dad" providerId="LiveId" clId="{529604D9-F435-4A26-9CF8-9D5BC0BAA78F}" dt="2020-05-15T06:17:12.233" v="4513" actId="478"/>
          <ac:graphicFrameMkLst>
            <pc:docMk/>
            <pc:sldMk cId="147537715" sldId="317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17:07.943" v="4511" actId="20577"/>
          <ac:graphicFrameMkLst>
            <pc:docMk/>
            <pc:sldMk cId="147537715" sldId="317"/>
            <ac:graphicFrameMk id="23" creationId="{79EB3005-0E43-4074-AFA6-03FC7FFA3F5A}"/>
          </ac:graphicFrameMkLst>
        </pc:graphicFrameChg>
        <pc:graphicFrameChg chg="add mod">
          <ac:chgData name="park ga youn" userId="e8e70111e1901dad" providerId="LiveId" clId="{529604D9-F435-4A26-9CF8-9D5BC0BAA78F}" dt="2020-05-15T06:17:15.768" v="4514"/>
          <ac:graphicFrameMkLst>
            <pc:docMk/>
            <pc:sldMk cId="147537715" sldId="317"/>
            <ac:graphicFrameMk id="24" creationId="{696144A7-2FC7-459C-930A-23F9F2D0FEF7}"/>
          </ac:graphicFrameMkLst>
        </pc:graphicFrameChg>
        <pc:picChg chg="del">
          <ac:chgData name="park ga youn" userId="e8e70111e1901dad" providerId="LiveId" clId="{529604D9-F435-4A26-9CF8-9D5BC0BAA78F}" dt="2020-05-15T06:16:56.652" v="4505" actId="478"/>
          <ac:picMkLst>
            <pc:docMk/>
            <pc:sldMk cId="147537715" sldId="317"/>
            <ac:picMk id="3" creationId="{B5FAF5A0-8ACC-45D1-B2F1-93423E906981}"/>
          </ac:picMkLst>
        </pc:picChg>
        <pc:picChg chg="add del mod">
          <ac:chgData name="park ga youn" userId="e8e70111e1901dad" providerId="LiveId" clId="{529604D9-F435-4A26-9CF8-9D5BC0BAA78F}" dt="2020-05-15T06:18:22.675" v="4518" actId="478"/>
          <ac:picMkLst>
            <pc:docMk/>
            <pc:sldMk cId="147537715" sldId="317"/>
            <ac:picMk id="4" creationId="{36E2E975-3101-46D1-B836-7A4DBA8EB330}"/>
          </ac:picMkLst>
        </pc:picChg>
        <pc:picChg chg="add mod modCrop">
          <ac:chgData name="park ga youn" userId="e8e70111e1901dad" providerId="LiveId" clId="{529604D9-F435-4A26-9CF8-9D5BC0BAA78F}" dt="2020-05-15T06:19:15.492" v="4532" actId="14100"/>
          <ac:picMkLst>
            <pc:docMk/>
            <pc:sldMk cId="147537715" sldId="317"/>
            <ac:picMk id="6" creationId="{78661C14-FF96-4B7C-A060-27FCDF82347C}"/>
          </ac:picMkLst>
        </pc:picChg>
        <pc:picChg chg="del">
          <ac:chgData name="park ga youn" userId="e8e70111e1901dad" providerId="LiveId" clId="{529604D9-F435-4A26-9CF8-9D5BC0BAA78F}" dt="2020-05-15T06:16:56.652" v="4505" actId="478"/>
          <ac:picMkLst>
            <pc:docMk/>
            <pc:sldMk cId="147537715" sldId="317"/>
            <ac:picMk id="20" creationId="{6C0D3F4A-A43A-4331-8302-80F561865A14}"/>
          </ac:picMkLst>
        </pc:picChg>
        <pc:picChg chg="add mod modCrop">
          <ac:chgData name="park ga youn" userId="e8e70111e1901dad" providerId="LiveId" clId="{529604D9-F435-4A26-9CF8-9D5BC0BAA78F}" dt="2020-05-15T06:19:36.492" v="4540" actId="1076"/>
          <ac:picMkLst>
            <pc:docMk/>
            <pc:sldMk cId="147537715" sldId="317"/>
            <ac:picMk id="25" creationId="{6054F38A-9D28-484D-9801-B3D6430483B2}"/>
          </ac:picMkLst>
        </pc:picChg>
      </pc:sldChg>
      <pc:sldChg chg="addSp delSp modSp mod">
        <pc:chgData name="park ga youn" userId="e8e70111e1901dad" providerId="LiveId" clId="{529604D9-F435-4A26-9CF8-9D5BC0BAA78F}" dt="2020-05-15T06:23:35.054" v="4816" actId="20577"/>
        <pc:sldMkLst>
          <pc:docMk/>
          <pc:sldMk cId="3518197793" sldId="318"/>
        </pc:sldMkLst>
        <pc:spChg chg="add mod">
          <ac:chgData name="park ga youn" userId="e8e70111e1901dad" providerId="LiveId" clId="{529604D9-F435-4A26-9CF8-9D5BC0BAA78F}" dt="2020-05-15T06:21:59.782" v="4619" actId="20577"/>
          <ac:spMkLst>
            <pc:docMk/>
            <pc:sldMk cId="3518197793" sldId="318"/>
            <ac:spMk id="14" creationId="{E6EA8F9B-F810-4C1A-9D95-3F49C9F2F362}"/>
          </ac:spMkLst>
        </pc:spChg>
        <pc:spChg chg="add mod">
          <ac:chgData name="park ga youn" userId="e8e70111e1901dad" providerId="LiveId" clId="{529604D9-F435-4A26-9CF8-9D5BC0BAA78F}" dt="2020-05-15T06:22:06.061" v="4625" actId="20577"/>
          <ac:spMkLst>
            <pc:docMk/>
            <pc:sldMk cId="3518197793" sldId="318"/>
            <ac:spMk id="15" creationId="{7D19CC11-9E31-4F50-9ED6-C366B0209EAC}"/>
          </ac:spMkLst>
        </pc:spChg>
        <pc:spChg chg="del">
          <ac:chgData name="park ga youn" userId="e8e70111e1901dad" providerId="LiveId" clId="{529604D9-F435-4A26-9CF8-9D5BC0BAA78F}" dt="2020-05-15T06:21:10.615" v="4596" actId="478"/>
          <ac:spMkLst>
            <pc:docMk/>
            <pc:sldMk cId="3518197793" sldId="318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6:21:12.190" v="4598" actId="478"/>
          <ac:spMkLst>
            <pc:docMk/>
            <pc:sldMk cId="3518197793" sldId="318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21:11.455" v="4597" actId="478"/>
          <ac:spMkLst>
            <pc:docMk/>
            <pc:sldMk cId="3518197793" sldId="318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21:12.770" v="4599" actId="478"/>
          <ac:spMkLst>
            <pc:docMk/>
            <pc:sldMk cId="3518197793" sldId="318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21:13.283" v="4600" actId="478"/>
          <ac:spMkLst>
            <pc:docMk/>
            <pc:sldMk cId="3518197793" sldId="318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6:21:09.694" v="4595" actId="478"/>
          <ac:spMkLst>
            <pc:docMk/>
            <pc:sldMk cId="3518197793" sldId="318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6:20:51.402" v="4555" actId="478"/>
          <ac:graphicFrameMkLst>
            <pc:docMk/>
            <pc:sldMk cId="3518197793" sldId="318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6:21:05.478" v="4594" actId="20577"/>
          <ac:graphicFrameMkLst>
            <pc:docMk/>
            <pc:sldMk cId="3518197793" sldId="318"/>
            <ac:graphicFrameMk id="12" creationId="{3AD05096-E7C6-4244-84F6-823EB511768F}"/>
          </ac:graphicFrameMkLst>
        </pc:graphicFrameChg>
        <pc:graphicFrameChg chg="add mod modGraphic">
          <ac:chgData name="park ga youn" userId="e8e70111e1901dad" providerId="LiveId" clId="{529604D9-F435-4A26-9CF8-9D5BC0BAA78F}" dt="2020-05-15T06:23:35.054" v="4816" actId="20577"/>
          <ac:graphicFrameMkLst>
            <pc:docMk/>
            <pc:sldMk cId="3518197793" sldId="318"/>
            <ac:graphicFrameMk id="13" creationId="{B68503FD-8353-40A1-99CF-03B807066B19}"/>
          </ac:graphicFrameMkLst>
        </pc:graphicFrameChg>
        <pc:graphicFrameChg chg="del">
          <ac:chgData name="park ga youn" userId="e8e70111e1901dad" providerId="LiveId" clId="{529604D9-F435-4A26-9CF8-9D5BC0BAA78F}" dt="2020-05-15T06:21:37.601" v="4613" actId="478"/>
          <ac:graphicFrameMkLst>
            <pc:docMk/>
            <pc:sldMk cId="3518197793" sldId="318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6:21:35.076" v="4612" actId="1076"/>
          <ac:picMkLst>
            <pc:docMk/>
            <pc:sldMk cId="3518197793" sldId="318"/>
            <ac:picMk id="4" creationId="{7485681C-32B7-400E-8CD2-295E1F3B039E}"/>
          </ac:picMkLst>
        </pc:picChg>
      </pc:sldChg>
      <pc:sldChg chg="addSp delSp modSp mod">
        <pc:chgData name="park ga youn" userId="e8e70111e1901dad" providerId="LiveId" clId="{529604D9-F435-4A26-9CF8-9D5BC0BAA78F}" dt="2020-05-15T06:38:21.458" v="5171" actId="14100"/>
        <pc:sldMkLst>
          <pc:docMk/>
          <pc:sldMk cId="1739305898" sldId="320"/>
        </pc:sldMkLst>
        <pc:spChg chg="mod">
          <ac:chgData name="park ga youn" userId="e8e70111e1901dad" providerId="LiveId" clId="{529604D9-F435-4A26-9CF8-9D5BC0BAA78F}" dt="2020-05-15T06:33:57.769" v="5092" actId="1076"/>
          <ac:spMkLst>
            <pc:docMk/>
            <pc:sldMk cId="1739305898" sldId="320"/>
            <ac:spMk id="15" creationId="{146A9695-E063-4D08-B289-016CC673107C}"/>
          </ac:spMkLst>
        </pc:spChg>
        <pc:spChg chg="del">
          <ac:chgData name="park ga youn" userId="e8e70111e1901dad" providerId="LiveId" clId="{529604D9-F435-4A26-9CF8-9D5BC0BAA78F}" dt="2020-05-15T06:27:18.838" v="4849" actId="478"/>
          <ac:spMkLst>
            <pc:docMk/>
            <pc:sldMk cId="1739305898" sldId="320"/>
            <ac:spMk id="16" creationId="{32B43FE7-C099-4672-A928-1799325E9F60}"/>
          </ac:spMkLst>
        </pc:spChg>
        <pc:spChg chg="del mod">
          <ac:chgData name="park ga youn" userId="e8e70111e1901dad" providerId="LiveId" clId="{529604D9-F435-4A26-9CF8-9D5BC0BAA78F}" dt="2020-05-15T06:27:17.782" v="4848" actId="478"/>
          <ac:spMkLst>
            <pc:docMk/>
            <pc:sldMk cId="1739305898" sldId="320"/>
            <ac:spMk id="17" creationId="{763C1470-1066-4152-9913-C3BD06A33AEE}"/>
          </ac:spMkLst>
        </pc:spChg>
        <pc:spChg chg="del mod">
          <ac:chgData name="park ga youn" userId="e8e70111e1901dad" providerId="LiveId" clId="{529604D9-F435-4A26-9CF8-9D5BC0BAA78F}" dt="2020-05-15T06:27:17.244" v="4847" actId="478"/>
          <ac:spMkLst>
            <pc:docMk/>
            <pc:sldMk cId="1739305898" sldId="320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26:52.419" v="4838" actId="478"/>
          <ac:spMkLst>
            <pc:docMk/>
            <pc:sldMk cId="1739305898" sldId="320"/>
            <ac:spMk id="20" creationId="{A51C39D1-35BC-4A1A-8B3A-00E731BB05FA}"/>
          </ac:spMkLst>
        </pc:spChg>
        <pc:spChg chg="add mod">
          <ac:chgData name="park ga youn" userId="e8e70111e1901dad" providerId="LiveId" clId="{529604D9-F435-4A26-9CF8-9D5BC0BAA78F}" dt="2020-05-15T06:34:04.890" v="5098" actId="20577"/>
          <ac:spMkLst>
            <pc:docMk/>
            <pc:sldMk cId="1739305898" sldId="320"/>
            <ac:spMk id="21" creationId="{37C807E2-0C06-4987-B5F2-ECC3A4F8BDF0}"/>
          </ac:spMkLst>
        </pc:spChg>
        <pc:spChg chg="mod">
          <ac:chgData name="park ga youn" userId="e8e70111e1901dad" providerId="LiveId" clId="{529604D9-F435-4A26-9CF8-9D5BC0BAA78F}" dt="2020-05-15T06:31:24.146" v="4884" actId="1076"/>
          <ac:spMkLst>
            <pc:docMk/>
            <pc:sldMk cId="1739305898" sldId="320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6:26:40.961" v="4831" actId="1076"/>
          <ac:spMkLst>
            <pc:docMk/>
            <pc:sldMk cId="1739305898" sldId="320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6:33:51.027" v="5088" actId="1076"/>
          <ac:spMkLst>
            <pc:docMk/>
            <pc:sldMk cId="1739305898" sldId="320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6:33:52.691" v="5089" actId="1076"/>
          <ac:spMkLst>
            <pc:docMk/>
            <pc:sldMk cId="1739305898" sldId="320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6:33:54.019" v="5090" actId="1076"/>
          <ac:spMkLst>
            <pc:docMk/>
            <pc:sldMk cId="1739305898" sldId="320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26:28.834" v="4826" actId="1076"/>
          <ac:spMkLst>
            <pc:docMk/>
            <pc:sldMk cId="1739305898" sldId="320"/>
            <ac:spMk id="34" creationId="{41742520-2E87-4938-928D-4FA5328F0D10}"/>
          </ac:spMkLst>
        </pc:spChg>
        <pc:spChg chg="mod">
          <ac:chgData name="park ga youn" userId="e8e70111e1901dad" providerId="LiveId" clId="{529604D9-F435-4A26-9CF8-9D5BC0BAA78F}" dt="2020-05-15T06:33:56.004" v="5091" actId="1076"/>
          <ac:spMkLst>
            <pc:docMk/>
            <pc:sldMk cId="1739305898" sldId="320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6:31:18.216" v="4883" actId="20577"/>
          <ac:graphicFrameMkLst>
            <pc:docMk/>
            <pc:sldMk cId="1739305898" sldId="320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6:38:21.458" v="5171" actId="14100"/>
          <ac:graphicFrameMkLst>
            <pc:docMk/>
            <pc:sldMk cId="1739305898" sldId="320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6:26:46.878" v="4835" actId="1076"/>
          <ac:picMkLst>
            <pc:docMk/>
            <pc:sldMk cId="1739305898" sldId="320"/>
            <ac:picMk id="4" creationId="{E145900E-83E6-4B04-9D50-AB4B535CA3CB}"/>
          </ac:picMkLst>
        </pc:picChg>
      </pc:sldChg>
      <pc:sldChg chg="addSp delSp modSp mod">
        <pc:chgData name="park ga youn" userId="e8e70111e1901dad" providerId="LiveId" clId="{529604D9-F435-4A26-9CF8-9D5BC0BAA78F}" dt="2020-05-15T06:39:47.151" v="5189" actId="1076"/>
        <pc:sldMkLst>
          <pc:docMk/>
          <pc:sldMk cId="3606691385" sldId="321"/>
        </pc:sldMkLst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5" creationId="{146A9695-E063-4D08-B289-016CC673107C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6" creationId="{32B43FE7-C099-4672-A928-1799325E9F60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7" creationId="{763C1470-1066-4152-9913-C3BD06A33AEE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37:35.625" v="5150" actId="478"/>
          <ac:spMkLst>
            <pc:docMk/>
            <pc:sldMk cId="3606691385" sldId="321"/>
            <ac:spMk id="22" creationId="{DBB87FD7-E373-4E07-95DE-0424CCDEB544}"/>
          </ac:spMkLst>
        </pc:spChg>
        <pc:spChg chg="del">
          <ac:chgData name="park ga youn" userId="e8e70111e1901dad" providerId="LiveId" clId="{529604D9-F435-4A26-9CF8-9D5BC0BAA78F}" dt="2020-05-15T06:37:36.612" v="5151" actId="478"/>
          <ac:spMkLst>
            <pc:docMk/>
            <pc:sldMk cId="3606691385" sldId="321"/>
            <ac:spMk id="23" creationId="{07AC0C46-A8EA-4833-9C3E-D6E802898448}"/>
          </ac:spMkLst>
        </pc:spChg>
        <pc:spChg chg="add del mod">
          <ac:chgData name="park ga youn" userId="e8e70111e1901dad" providerId="LiveId" clId="{529604D9-F435-4A26-9CF8-9D5BC0BAA78F}" dt="2020-05-15T06:39:08.888" v="5174"/>
          <ac:spMkLst>
            <pc:docMk/>
            <pc:sldMk cId="3606691385" sldId="321"/>
            <ac:spMk id="25" creationId="{9367E243-1F3D-4F64-8392-3AD0D7EF618F}"/>
          </ac:spMkLst>
        </pc:spChg>
        <pc:spChg chg="add mod">
          <ac:chgData name="park ga youn" userId="e8e70111e1901dad" providerId="LiveId" clId="{529604D9-F435-4A26-9CF8-9D5BC0BAA78F}" dt="2020-05-15T06:39:25.284" v="5177" actId="1076"/>
          <ac:spMkLst>
            <pc:docMk/>
            <pc:sldMk cId="3606691385" sldId="321"/>
            <ac:spMk id="26" creationId="{508602CF-6F47-48B6-A007-EB2727267C55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1" creationId="{133EAEEA-67A5-448E-8690-701BDD37208A}"/>
          </ac:spMkLst>
        </pc:spChg>
        <pc:spChg chg="add mod">
          <ac:chgData name="park ga youn" userId="e8e70111e1901dad" providerId="LiveId" clId="{529604D9-F435-4A26-9CF8-9D5BC0BAA78F}" dt="2020-05-15T06:39:29.706" v="5178" actId="1076"/>
          <ac:spMkLst>
            <pc:docMk/>
            <pc:sldMk cId="3606691385" sldId="321"/>
            <ac:spMk id="32" creationId="{D0D0DDD1-FAF4-4F75-AC9B-CB77DA365ACC}"/>
          </ac:spMkLst>
        </pc:spChg>
        <pc:spChg chg="add mod">
          <ac:chgData name="park ga youn" userId="e8e70111e1901dad" providerId="LiveId" clId="{529604D9-F435-4A26-9CF8-9D5BC0BAA78F}" dt="2020-05-15T06:39:32.763" v="5179" actId="1076"/>
          <ac:spMkLst>
            <pc:docMk/>
            <pc:sldMk cId="3606691385" sldId="321"/>
            <ac:spMk id="33" creationId="{8ACA109E-19C8-4725-8718-A83B5628B216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6:37:40.811" v="5152" actId="478"/>
          <ac:spMkLst>
            <pc:docMk/>
            <pc:sldMk cId="3606691385" sldId="321"/>
            <ac:spMk id="35" creationId="{BB891855-FDC1-4DC2-B02F-1798C062F25F}"/>
          </ac:spMkLst>
        </pc:spChg>
        <pc:spChg chg="add mod">
          <ac:chgData name="park ga youn" userId="e8e70111e1901dad" providerId="LiveId" clId="{529604D9-F435-4A26-9CF8-9D5BC0BAA78F}" dt="2020-05-15T06:39:34.077" v="5180" actId="1076"/>
          <ac:spMkLst>
            <pc:docMk/>
            <pc:sldMk cId="3606691385" sldId="321"/>
            <ac:spMk id="36" creationId="{707C7EC3-930F-4F92-BDF7-871852F0FFE6}"/>
          </ac:spMkLst>
        </pc:spChg>
        <pc:spChg chg="add mod">
          <ac:chgData name="park ga youn" userId="e8e70111e1901dad" providerId="LiveId" clId="{529604D9-F435-4A26-9CF8-9D5BC0BAA78F}" dt="2020-05-15T06:39:37.883" v="5181" actId="1076"/>
          <ac:spMkLst>
            <pc:docMk/>
            <pc:sldMk cId="3606691385" sldId="321"/>
            <ac:spMk id="37" creationId="{EFB07207-C06A-457A-AF0E-80B42C33A171}"/>
          </ac:spMkLst>
        </pc:spChg>
        <pc:spChg chg="add mod">
          <ac:chgData name="park ga youn" userId="e8e70111e1901dad" providerId="LiveId" clId="{529604D9-F435-4A26-9CF8-9D5BC0BAA78F}" dt="2020-05-15T06:39:23.222" v="5176" actId="1076"/>
          <ac:spMkLst>
            <pc:docMk/>
            <pc:sldMk cId="3606691385" sldId="321"/>
            <ac:spMk id="38" creationId="{7A26BEF8-3EED-4B47-949E-47993E39F131}"/>
          </ac:spMkLst>
        </pc:spChg>
        <pc:spChg chg="add mod">
          <ac:chgData name="park ga youn" userId="e8e70111e1901dad" providerId="LiveId" clId="{529604D9-F435-4A26-9CF8-9D5BC0BAA78F}" dt="2020-05-15T06:39:42.930" v="5187" actId="1035"/>
          <ac:spMkLst>
            <pc:docMk/>
            <pc:sldMk cId="3606691385" sldId="321"/>
            <ac:spMk id="39" creationId="{6709507D-E005-4385-9AA5-4411D0DC714C}"/>
          </ac:spMkLst>
        </pc:spChg>
        <pc:spChg chg="add mod">
          <ac:chgData name="park ga youn" userId="e8e70111e1901dad" providerId="LiveId" clId="{529604D9-F435-4A26-9CF8-9D5BC0BAA78F}" dt="2020-05-15T06:39:44.626" v="5188" actId="1076"/>
          <ac:spMkLst>
            <pc:docMk/>
            <pc:sldMk cId="3606691385" sldId="321"/>
            <ac:spMk id="40" creationId="{DB8A5BFD-9C66-4BE4-99DD-F63192896BF1}"/>
          </ac:spMkLst>
        </pc:spChg>
        <pc:spChg chg="add mod">
          <ac:chgData name="park ga youn" userId="e8e70111e1901dad" providerId="LiveId" clId="{529604D9-F435-4A26-9CF8-9D5BC0BAA78F}" dt="2020-05-15T06:39:47.151" v="5189" actId="1076"/>
          <ac:spMkLst>
            <pc:docMk/>
            <pc:sldMk cId="3606691385" sldId="321"/>
            <ac:spMk id="41" creationId="{6E707665-8EE5-4C14-ABD8-4E2A312BFD88}"/>
          </ac:spMkLst>
        </pc:spChg>
        <pc:graphicFrameChg chg="del">
          <ac:chgData name="park ga youn" userId="e8e70111e1901dad" providerId="LiveId" clId="{529604D9-F435-4A26-9CF8-9D5BC0BAA78F}" dt="2020-05-15T06:37:05.544" v="5144" actId="478"/>
          <ac:graphicFrameMkLst>
            <pc:docMk/>
            <pc:sldMk cId="3606691385" sldId="321"/>
            <ac:graphicFrameMk id="11" creationId="{FB285770-6851-4487-96CA-4622EFDD7E9E}"/>
          </ac:graphicFrameMkLst>
        </pc:graphicFrameChg>
        <pc:graphicFrameChg chg="del">
          <ac:chgData name="park ga youn" userId="e8e70111e1901dad" providerId="LiveId" clId="{529604D9-F435-4A26-9CF8-9D5BC0BAA78F}" dt="2020-05-15T06:38:16.490" v="5169" actId="478"/>
          <ac:graphicFrameMkLst>
            <pc:docMk/>
            <pc:sldMk cId="3606691385" sldId="321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37:10.040" v="5149" actId="20577"/>
          <ac:graphicFrameMkLst>
            <pc:docMk/>
            <pc:sldMk cId="3606691385" sldId="321"/>
            <ac:graphicFrameMk id="20" creationId="{2FEF7E29-3DC0-40BA-83E6-65EC92E59DA2}"/>
          </ac:graphicFrameMkLst>
        </pc:graphicFrameChg>
        <pc:graphicFrameChg chg="add mod">
          <ac:chgData name="park ga youn" userId="e8e70111e1901dad" providerId="LiveId" clId="{529604D9-F435-4A26-9CF8-9D5BC0BAA78F}" dt="2020-05-15T06:38:25.477" v="5172"/>
          <ac:graphicFrameMkLst>
            <pc:docMk/>
            <pc:sldMk cId="3606691385" sldId="321"/>
            <ac:graphicFrameMk id="24" creationId="{83C4F46F-69CC-451B-B5E3-F86AE38733FD}"/>
          </ac:graphicFrameMkLst>
        </pc:graphicFrameChg>
        <pc:picChg chg="del">
          <ac:chgData name="park ga youn" userId="e8e70111e1901dad" providerId="LiveId" clId="{529604D9-F435-4A26-9CF8-9D5BC0BAA78F}" dt="2020-05-15T06:37:40.811" v="5152" actId="478"/>
          <ac:picMkLst>
            <pc:docMk/>
            <pc:sldMk cId="3606691385" sldId="321"/>
            <ac:picMk id="3" creationId="{EED3BFCF-7FFE-4E85-97A0-E7AD23BF74C2}"/>
          </ac:picMkLst>
        </pc:picChg>
        <pc:picChg chg="add mod ord modCrop">
          <ac:chgData name="park ga youn" userId="e8e70111e1901dad" providerId="LiveId" clId="{529604D9-F435-4A26-9CF8-9D5BC0BAA78F}" dt="2020-05-15T06:38:12.028" v="5168" actId="167"/>
          <ac:picMkLst>
            <pc:docMk/>
            <pc:sldMk cId="3606691385" sldId="321"/>
            <ac:picMk id="4" creationId="{96A67A37-BE64-4107-A3E7-6920098E70C8}"/>
          </ac:picMkLst>
        </pc:picChg>
        <pc:picChg chg="del">
          <ac:chgData name="park ga youn" userId="e8e70111e1901dad" providerId="LiveId" clId="{529604D9-F435-4A26-9CF8-9D5BC0BAA78F}" dt="2020-05-15T06:37:40.811" v="5152" actId="478"/>
          <ac:picMkLst>
            <pc:docMk/>
            <pc:sldMk cId="3606691385" sldId="321"/>
            <ac:picMk id="21" creationId="{763BDAE1-C40E-4F1A-9D9A-3140B1A31D03}"/>
          </ac:picMkLst>
        </pc:picChg>
      </pc:sldChg>
      <pc:sldChg chg="addSp delSp modSp mod">
        <pc:chgData name="park ga youn" userId="e8e70111e1901dad" providerId="LiveId" clId="{529604D9-F435-4A26-9CF8-9D5BC0BAA78F}" dt="2020-05-15T06:46:17.423" v="5362" actId="2165"/>
        <pc:sldMkLst>
          <pc:docMk/>
          <pc:sldMk cId="4146752031" sldId="323"/>
        </pc:sldMkLst>
        <pc:spChg chg="del">
          <ac:chgData name="park ga youn" userId="e8e70111e1901dad" providerId="LiveId" clId="{529604D9-F435-4A26-9CF8-9D5BC0BAA78F}" dt="2020-05-15T06:45:09.503" v="5347" actId="478"/>
          <ac:spMkLst>
            <pc:docMk/>
            <pc:sldMk cId="4146752031" sldId="323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40:03.389" v="5192" actId="478"/>
          <ac:spMkLst>
            <pc:docMk/>
            <pc:sldMk cId="4146752031" sldId="323"/>
            <ac:spMk id="21" creationId="{639E0A52-DFAF-4AAB-AADE-690BBF9CA86F}"/>
          </ac:spMkLst>
        </pc:spChg>
        <pc:spChg chg="mod">
          <ac:chgData name="park ga youn" userId="e8e70111e1901dad" providerId="LiveId" clId="{529604D9-F435-4A26-9CF8-9D5BC0BAA78F}" dt="2020-05-15T06:43:20.657" v="5285"/>
          <ac:spMkLst>
            <pc:docMk/>
            <pc:sldMk cId="4146752031" sldId="323"/>
            <ac:spMk id="23" creationId="{A1513620-8586-4CE9-8DBA-5BE20D4D3777}"/>
          </ac:spMkLst>
        </pc:spChg>
        <pc:spChg chg="mod">
          <ac:chgData name="park ga youn" userId="e8e70111e1901dad" providerId="LiveId" clId="{529604D9-F435-4A26-9CF8-9D5BC0BAA78F}" dt="2020-05-15T06:43:20.657" v="5285"/>
          <ac:spMkLst>
            <pc:docMk/>
            <pc:sldMk cId="4146752031" sldId="323"/>
            <ac:spMk id="24" creationId="{2CABD4F8-96FB-4CF1-8D60-9EC490C68ED8}"/>
          </ac:spMkLst>
        </pc:spChg>
        <pc:spChg chg="mod">
          <ac:chgData name="park ga youn" userId="e8e70111e1901dad" providerId="LiveId" clId="{529604D9-F435-4A26-9CF8-9D5BC0BAA78F}" dt="2020-05-15T06:45:03.161" v="5345" actId="1076"/>
          <ac:spMkLst>
            <pc:docMk/>
            <pc:sldMk cId="4146752031" sldId="323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6:45:07.458" v="5346" actId="1076"/>
          <ac:spMkLst>
            <pc:docMk/>
            <pc:sldMk cId="4146752031" sldId="323"/>
            <ac:spMk id="28" creationId="{BD9F2F9D-F7D9-49AD-8E13-EC0B73EB0BF5}"/>
          </ac:spMkLst>
        </pc:spChg>
        <pc:spChg chg="del">
          <ac:chgData name="park ga youn" userId="e8e70111e1901dad" providerId="LiveId" clId="{529604D9-F435-4A26-9CF8-9D5BC0BAA78F}" dt="2020-05-15T06:45:12.525" v="5351" actId="478"/>
          <ac:spMkLst>
            <pc:docMk/>
            <pc:sldMk cId="4146752031" sldId="323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6:45:11.770" v="5350" actId="478"/>
          <ac:spMkLst>
            <pc:docMk/>
            <pc:sldMk cId="4146752031" sldId="323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6:45:11.295" v="5349" actId="478"/>
          <ac:spMkLst>
            <pc:docMk/>
            <pc:sldMk cId="4146752031" sldId="323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6:43:28.551" v="5287" actId="1076"/>
          <ac:spMkLst>
            <pc:docMk/>
            <pc:sldMk cId="4146752031" sldId="323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6:45:10.319" v="5348" actId="478"/>
          <ac:spMkLst>
            <pc:docMk/>
            <pc:sldMk cId="4146752031" sldId="323"/>
            <ac:spMk id="35" creationId="{BB891855-FDC1-4DC2-B02F-1798C062F25F}"/>
          </ac:spMkLst>
        </pc:spChg>
        <pc:grpChg chg="add mod">
          <ac:chgData name="park ga youn" userId="e8e70111e1901dad" providerId="LiveId" clId="{529604D9-F435-4A26-9CF8-9D5BC0BAA78F}" dt="2020-05-15T06:43:23.329" v="5286" actId="1076"/>
          <ac:grpSpMkLst>
            <pc:docMk/>
            <pc:sldMk cId="4146752031" sldId="323"/>
            <ac:grpSpMk id="22" creationId="{0C892CC6-59E9-4E93-BD3F-F82D4A701AC9}"/>
          </ac:grpSpMkLst>
        </pc:grpChg>
        <pc:graphicFrameChg chg="add del">
          <ac:chgData name="park ga youn" userId="e8e70111e1901dad" providerId="LiveId" clId="{529604D9-F435-4A26-9CF8-9D5BC0BAA78F}" dt="2020-05-15T06:41:54.606" v="5258"/>
          <ac:graphicFrameMkLst>
            <pc:docMk/>
            <pc:sldMk cId="4146752031" sldId="323"/>
            <ac:graphicFrameMk id="4" creationId="{94BDDB1E-01F0-466D-80A4-14ED22D2165B}"/>
          </ac:graphicFrameMkLst>
        </pc:graphicFrameChg>
        <pc:graphicFrameChg chg="del">
          <ac:chgData name="park ga youn" userId="e8e70111e1901dad" providerId="LiveId" clId="{529604D9-F435-4A26-9CF8-9D5BC0BAA78F}" dt="2020-05-15T06:41:15.403" v="5218" actId="478"/>
          <ac:graphicFrameMkLst>
            <pc:docMk/>
            <pc:sldMk cId="4146752031" sldId="323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6:41:44.709" v="5255" actId="20577"/>
          <ac:graphicFrameMkLst>
            <pc:docMk/>
            <pc:sldMk cId="4146752031" sldId="323"/>
            <ac:graphicFrameMk id="16" creationId="{1865EC85-DF4C-43E2-8580-BB7C20231194}"/>
          </ac:graphicFrameMkLst>
        </pc:graphicFrameChg>
        <pc:graphicFrameChg chg="del">
          <ac:chgData name="park ga youn" userId="e8e70111e1901dad" providerId="LiveId" clId="{529604D9-F435-4A26-9CF8-9D5BC0BAA78F}" dt="2020-05-15T06:41:49.827" v="5256" actId="478"/>
          <ac:graphicFrameMkLst>
            <pc:docMk/>
            <pc:sldMk cId="4146752031" sldId="323"/>
            <ac:graphicFrameMk id="18" creationId="{F4F260CA-59D9-4FF1-95FA-1DF7FCC6938A}"/>
          </ac:graphicFrameMkLst>
        </pc:graphicFrameChg>
        <pc:graphicFrameChg chg="add mod modGraphic">
          <ac:chgData name="park ga youn" userId="e8e70111e1901dad" providerId="LiveId" clId="{529604D9-F435-4A26-9CF8-9D5BC0BAA78F}" dt="2020-05-15T06:46:17.423" v="5362" actId="2165"/>
          <ac:graphicFrameMkLst>
            <pc:docMk/>
            <pc:sldMk cId="4146752031" sldId="323"/>
            <ac:graphicFrameMk id="20" creationId="{5FCB7284-62E6-4AF8-9588-6E1EFC8A4F2E}"/>
          </ac:graphicFrameMkLst>
        </pc:graphicFrameChg>
        <pc:picChg chg="add del mod ord modCrop">
          <ac:chgData name="park ga youn" userId="e8e70111e1901dad" providerId="LiveId" clId="{529604D9-F435-4A26-9CF8-9D5BC0BAA78F}" dt="2020-05-15T06:42:40.434" v="5262" actId="478"/>
          <ac:picMkLst>
            <pc:docMk/>
            <pc:sldMk cId="4146752031" sldId="323"/>
            <ac:picMk id="3" creationId="{4D5015C4-2585-4542-A159-6CACF8B5D85E}"/>
          </ac:picMkLst>
        </pc:picChg>
        <pc:picChg chg="del mod modCrop">
          <ac:chgData name="park ga youn" userId="e8e70111e1901dad" providerId="LiveId" clId="{529604D9-F435-4A26-9CF8-9D5BC0BAA78F}" dt="2020-05-15T06:40:14.270" v="5197" actId="478"/>
          <ac:picMkLst>
            <pc:docMk/>
            <pc:sldMk cId="4146752031" sldId="323"/>
            <ac:picMk id="6" creationId="{851E30D5-E9A4-4030-8DDA-464832E0DDCC}"/>
          </ac:picMkLst>
        </pc:picChg>
        <pc:picChg chg="add mod ord modCrop">
          <ac:chgData name="park ga youn" userId="e8e70111e1901dad" providerId="LiveId" clId="{529604D9-F435-4A26-9CF8-9D5BC0BAA78F}" dt="2020-05-15T06:43:11.565" v="5284" actId="1036"/>
          <ac:picMkLst>
            <pc:docMk/>
            <pc:sldMk cId="4146752031" sldId="323"/>
            <ac:picMk id="7" creationId="{236B9396-7A63-4091-8D9C-04FDE4A1C8CC}"/>
          </ac:picMkLst>
        </pc:picChg>
      </pc:sldChg>
      <pc:sldChg chg="addSp delSp modSp mod">
        <pc:chgData name="park ga youn" userId="e8e70111e1901dad" providerId="LiveId" clId="{529604D9-F435-4A26-9CF8-9D5BC0BAA78F}" dt="2020-05-15T06:53:54.803" v="5468" actId="20577"/>
        <pc:sldMkLst>
          <pc:docMk/>
          <pc:sldMk cId="2393761149" sldId="324"/>
        </pc:sldMkLst>
        <pc:spChg chg="mod">
          <ac:chgData name="park ga youn" userId="e8e70111e1901dad" providerId="LiveId" clId="{529604D9-F435-4A26-9CF8-9D5BC0BAA78F}" dt="2020-05-15T06:46:52.470" v="5374"/>
          <ac:spMkLst>
            <pc:docMk/>
            <pc:sldMk cId="2393761149" sldId="324"/>
            <ac:spMk id="14" creationId="{E019F880-4CC4-412E-8976-E92688C70C2D}"/>
          </ac:spMkLst>
        </pc:spChg>
        <pc:spChg chg="mod">
          <ac:chgData name="park ga youn" userId="e8e70111e1901dad" providerId="LiveId" clId="{529604D9-F435-4A26-9CF8-9D5BC0BAA78F}" dt="2020-05-15T06:46:52.470" v="5374"/>
          <ac:spMkLst>
            <pc:docMk/>
            <pc:sldMk cId="2393761149" sldId="324"/>
            <ac:spMk id="15" creationId="{465B4B9D-7C6B-47B5-9E60-8C75DBB51A5B}"/>
          </ac:spMkLst>
        </pc:spChg>
        <pc:spChg chg="mod">
          <ac:chgData name="park ga youn" userId="e8e70111e1901dad" providerId="LiveId" clId="{529604D9-F435-4A26-9CF8-9D5BC0BAA78F}" dt="2020-05-15T06:47:51.072" v="5389" actId="14100"/>
          <ac:spMkLst>
            <pc:docMk/>
            <pc:sldMk cId="2393761149" sldId="324"/>
            <ac:spMk id="17" creationId="{763C1470-1066-4152-9913-C3BD06A33AEE}"/>
          </ac:spMkLst>
        </pc:spChg>
        <pc:spChg chg="del">
          <ac:chgData name="park ga youn" userId="e8e70111e1901dad" providerId="LiveId" clId="{529604D9-F435-4A26-9CF8-9D5BC0BAA78F}" dt="2020-05-15T06:47:54.428" v="5390" actId="478"/>
          <ac:spMkLst>
            <pc:docMk/>
            <pc:sldMk cId="2393761149" sldId="324"/>
            <ac:spMk id="19" creationId="{B31F1343-9422-4121-8633-716B01F6CE3A}"/>
          </ac:spMkLst>
        </pc:spChg>
        <pc:spChg chg="del">
          <ac:chgData name="park ga youn" userId="e8e70111e1901dad" providerId="LiveId" clId="{529604D9-F435-4A26-9CF8-9D5BC0BAA78F}" dt="2020-05-15T06:47:55.974" v="5392" actId="478"/>
          <ac:spMkLst>
            <pc:docMk/>
            <pc:sldMk cId="2393761149" sldId="324"/>
            <ac:spMk id="20" creationId="{A51C39D1-35BC-4A1A-8B3A-00E731BB05FA}"/>
          </ac:spMkLst>
        </pc:spChg>
        <pc:spChg chg="del">
          <ac:chgData name="park ga youn" userId="e8e70111e1901dad" providerId="LiveId" clId="{529604D9-F435-4A26-9CF8-9D5BC0BAA78F}" dt="2020-05-15T06:46:26.600" v="5364" actId="478"/>
          <ac:spMkLst>
            <pc:docMk/>
            <pc:sldMk cId="2393761149" sldId="324"/>
            <ac:spMk id="21" creationId="{7126C687-DBB6-4751-A8C0-1B9699C898CF}"/>
          </ac:spMkLst>
        </pc:spChg>
        <pc:spChg chg="del">
          <ac:chgData name="park ga youn" userId="e8e70111e1901dad" providerId="LiveId" clId="{529604D9-F435-4A26-9CF8-9D5BC0BAA78F}" dt="2020-05-15T06:47:55.143" v="5391" actId="478"/>
          <ac:spMkLst>
            <pc:docMk/>
            <pc:sldMk cId="2393761149" sldId="324"/>
            <ac:spMk id="22" creationId="{AB964EBA-05C9-4CB5-8DA5-3B6891A1942C}"/>
          </ac:spMkLst>
        </pc:spChg>
        <pc:spChg chg="del">
          <ac:chgData name="park ga youn" userId="e8e70111e1901dad" providerId="LiveId" clId="{529604D9-F435-4A26-9CF8-9D5BC0BAA78F}" dt="2020-05-15T06:47:56.486" v="5393" actId="478"/>
          <ac:spMkLst>
            <pc:docMk/>
            <pc:sldMk cId="2393761149" sldId="324"/>
            <ac:spMk id="23" creationId="{A236F705-FFB5-4D5C-9570-1C276947B98A}"/>
          </ac:spMkLst>
        </pc:spChg>
        <pc:spChg chg="add mod">
          <ac:chgData name="park ga youn" userId="e8e70111e1901dad" providerId="LiveId" clId="{529604D9-F435-4A26-9CF8-9D5BC0BAA78F}" dt="2020-05-15T06:48:06.669" v="5398" actId="20577"/>
          <ac:spMkLst>
            <pc:docMk/>
            <pc:sldMk cId="2393761149" sldId="324"/>
            <ac:spMk id="24" creationId="{A6E89956-ACD7-40AE-9311-13F3E8AD8607}"/>
          </ac:spMkLst>
        </pc:spChg>
        <pc:spChg chg="add mod">
          <ac:chgData name="park ga youn" userId="e8e70111e1901dad" providerId="LiveId" clId="{529604D9-F435-4A26-9CF8-9D5BC0BAA78F}" dt="2020-05-15T06:48:15.532" v="5402" actId="20577"/>
          <ac:spMkLst>
            <pc:docMk/>
            <pc:sldMk cId="2393761149" sldId="324"/>
            <ac:spMk id="25" creationId="{7A91E6E3-BF51-4EC2-A91A-76477B0840E7}"/>
          </ac:spMkLst>
        </pc:spChg>
        <pc:spChg chg="add mod">
          <ac:chgData name="park ga youn" userId="e8e70111e1901dad" providerId="LiveId" clId="{529604D9-F435-4A26-9CF8-9D5BC0BAA78F}" dt="2020-05-15T06:53:23.961" v="5463" actId="1035"/>
          <ac:spMkLst>
            <pc:docMk/>
            <pc:sldMk cId="2393761149" sldId="324"/>
            <ac:spMk id="26" creationId="{145156B4-B79F-4D0D-9664-019B9FCBF730}"/>
          </ac:spMkLst>
        </pc:spChg>
        <pc:spChg chg="mod">
          <ac:chgData name="park ga youn" userId="e8e70111e1901dad" providerId="LiveId" clId="{529604D9-F435-4A26-9CF8-9D5BC0BAA78F}" dt="2020-05-15T06:48:00.535" v="5395" actId="20577"/>
          <ac:spMkLst>
            <pc:docMk/>
            <pc:sldMk cId="2393761149" sldId="324"/>
            <ac:spMk id="34" creationId="{41742520-2E87-4938-928D-4FA5328F0D10}"/>
          </ac:spMkLst>
        </pc:spChg>
        <pc:grpChg chg="add mod">
          <ac:chgData name="park ga youn" userId="e8e70111e1901dad" providerId="LiveId" clId="{529604D9-F435-4A26-9CF8-9D5BC0BAA78F}" dt="2020-05-15T06:47:11.975" v="5384" actId="688"/>
          <ac:grpSpMkLst>
            <pc:docMk/>
            <pc:sldMk cId="2393761149" sldId="324"/>
            <ac:grpSpMk id="13" creationId="{5DEC45C8-2701-4527-A65C-59949EB38349}"/>
          </ac:grpSpMkLst>
        </pc:grpChg>
        <pc:graphicFrameChg chg="del">
          <ac:chgData name="park ga youn" userId="e8e70111e1901dad" providerId="LiveId" clId="{529604D9-F435-4A26-9CF8-9D5BC0BAA78F}" dt="2020-05-15T06:46:25.475" v="5363" actId="478"/>
          <ac:graphicFrameMkLst>
            <pc:docMk/>
            <pc:sldMk cId="2393761149" sldId="324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6:53:54.803" v="5468" actId="20577"/>
          <ac:graphicFrameMkLst>
            <pc:docMk/>
            <pc:sldMk cId="2393761149" sldId="324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6:40:45.346" v="5208" actId="478"/>
          <ac:picMkLst>
            <pc:docMk/>
            <pc:sldMk cId="2393761149" sldId="324"/>
            <ac:picMk id="6" creationId="{851E30D5-E9A4-4030-8DDA-464832E0DDCC}"/>
          </ac:picMkLst>
        </pc:picChg>
        <pc:picChg chg="add mod ord modCrop">
          <ac:chgData name="park ga youn" userId="e8e70111e1901dad" providerId="LiveId" clId="{529604D9-F435-4A26-9CF8-9D5BC0BAA78F}" dt="2020-05-15T06:47:08.322" v="5382" actId="1076"/>
          <ac:picMkLst>
            <pc:docMk/>
            <pc:sldMk cId="2393761149" sldId="324"/>
            <ac:picMk id="12" creationId="{4533AE33-7FCA-43A5-BC50-96DFC7271222}"/>
          </ac:picMkLst>
        </pc:picChg>
        <pc:picChg chg="add mod">
          <ac:chgData name="park ga youn" userId="e8e70111e1901dad" providerId="LiveId" clId="{529604D9-F435-4A26-9CF8-9D5BC0BAA78F}" dt="2020-05-15T06:46:56.752" v="5378" actId="571"/>
          <ac:picMkLst>
            <pc:docMk/>
            <pc:sldMk cId="2393761149" sldId="324"/>
            <ac:picMk id="16" creationId="{8BC49A55-9B09-455F-A40E-C441079427D0}"/>
          </ac:picMkLst>
        </pc:picChg>
      </pc:sldChg>
      <pc:sldChg chg="add del">
        <pc:chgData name="park ga youn" userId="e8e70111e1901dad" providerId="LiveId" clId="{529604D9-F435-4A26-9CF8-9D5BC0BAA78F}" dt="2020-06-15T09:06:41.421" v="8347" actId="47"/>
        <pc:sldMkLst>
          <pc:docMk/>
          <pc:sldMk cId="2023816733" sldId="325"/>
        </pc:sldMkLst>
      </pc:sldChg>
      <pc:sldChg chg="addSp delSp modSp add del mod">
        <pc:chgData name="park ga youn" userId="e8e70111e1901dad" providerId="LiveId" clId="{529604D9-F435-4A26-9CF8-9D5BC0BAA78F}" dt="2020-06-15T09:06:42.283" v="8348" actId="47"/>
        <pc:sldMkLst>
          <pc:docMk/>
          <pc:sldMk cId="1937532109" sldId="326"/>
        </pc:sldMkLst>
        <pc:spChg chg="mod">
          <ac:chgData name="park ga youn" userId="e8e70111e1901dad" providerId="LiveId" clId="{529604D9-F435-4A26-9CF8-9D5BC0BAA78F}" dt="2020-05-15T07:05:31.340" v="5728" actId="1076"/>
          <ac:spMkLst>
            <pc:docMk/>
            <pc:sldMk cId="1937532109" sldId="32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7:05:32.453" v="5729" actId="1076"/>
          <ac:spMkLst>
            <pc:docMk/>
            <pc:sldMk cId="1937532109" sldId="32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7:05:33.869" v="5730" actId="1076"/>
          <ac:spMkLst>
            <pc:docMk/>
            <pc:sldMk cId="1937532109" sldId="326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7:05:35.671" v="5731" actId="1076"/>
          <ac:spMkLst>
            <pc:docMk/>
            <pc:sldMk cId="1937532109" sldId="326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7:05:37.699" v="5732" actId="1076"/>
          <ac:spMkLst>
            <pc:docMk/>
            <pc:sldMk cId="1937532109" sldId="32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7:05:29.300" v="5727" actId="1076"/>
          <ac:spMkLst>
            <pc:docMk/>
            <pc:sldMk cId="1937532109" sldId="326"/>
            <ac:spMk id="34" creationId="{41742520-2E87-4938-928D-4FA5328F0D10}"/>
          </ac:spMkLst>
        </pc:spChg>
        <pc:spChg chg="del mod">
          <ac:chgData name="park ga youn" userId="e8e70111e1901dad" providerId="LiveId" clId="{529604D9-F435-4A26-9CF8-9D5BC0BAA78F}" dt="2020-05-15T07:05:39.467" v="5733" actId="478"/>
          <ac:spMkLst>
            <pc:docMk/>
            <pc:sldMk cId="1937532109" sldId="326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7:18:34.868" v="5894" actId="20577"/>
          <ac:graphicFrameMkLst>
            <pc:docMk/>
            <pc:sldMk cId="1937532109" sldId="32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7:19:42.026" v="5897" actId="14100"/>
          <ac:graphicFrameMkLst>
            <pc:docMk/>
            <pc:sldMk cId="1937532109" sldId="326"/>
            <ac:graphicFrameMk id="18" creationId="{F4F260CA-59D9-4FF1-95FA-1DF7FCC6938A}"/>
          </ac:graphicFrameMkLst>
        </pc:graphicFrameChg>
        <pc:picChg chg="del mod modCrop">
          <ac:chgData name="park ga youn" userId="e8e70111e1901dad" providerId="LiveId" clId="{529604D9-F435-4A26-9CF8-9D5BC0BAA78F}" dt="2020-05-15T07:04:54.276" v="5717" actId="478"/>
          <ac:picMkLst>
            <pc:docMk/>
            <pc:sldMk cId="1937532109" sldId="326"/>
            <ac:picMk id="3" creationId="{53EC0E92-9313-41E9-8138-63AE30486C7A}"/>
          </ac:picMkLst>
        </pc:picChg>
        <pc:picChg chg="add mod ord">
          <ac:chgData name="park ga youn" userId="e8e70111e1901dad" providerId="LiveId" clId="{529604D9-F435-4A26-9CF8-9D5BC0BAA78F}" dt="2020-05-15T07:05:24.499" v="5726" actId="14100"/>
          <ac:picMkLst>
            <pc:docMk/>
            <pc:sldMk cId="1937532109" sldId="326"/>
            <ac:picMk id="4" creationId="{17E5D4D9-63DB-4D8F-B7E9-80CE37CD88F4}"/>
          </ac:picMkLst>
        </pc:picChg>
      </pc:sldChg>
      <pc:sldChg chg="del">
        <pc:chgData name="park ga youn" userId="e8e70111e1901dad" providerId="LiveId" clId="{529604D9-F435-4A26-9CF8-9D5BC0BAA78F}" dt="2020-05-15T07:01:35.759" v="5495" actId="47"/>
        <pc:sldMkLst>
          <pc:docMk/>
          <pc:sldMk cId="3521740816" sldId="327"/>
        </pc:sldMkLst>
      </pc:sldChg>
      <pc:sldChg chg="add del">
        <pc:chgData name="park ga youn" userId="e8e70111e1901dad" providerId="LiveId" clId="{529604D9-F435-4A26-9CF8-9D5BC0BAA78F}" dt="2020-06-15T09:06:49.167" v="8351" actId="47"/>
        <pc:sldMkLst>
          <pc:docMk/>
          <pc:sldMk cId="2517900591" sldId="328"/>
        </pc:sldMkLst>
      </pc:sldChg>
      <pc:sldChg chg="addSp delSp modSp del mod">
        <pc:chgData name="park ga youn" userId="e8e70111e1901dad" providerId="LiveId" clId="{529604D9-F435-4A26-9CF8-9D5BC0BAA78F}" dt="2020-06-15T09:06:51.630" v="8352" actId="47"/>
        <pc:sldMkLst>
          <pc:docMk/>
          <pc:sldMk cId="3782279573" sldId="329"/>
        </pc:sldMkLst>
        <pc:spChg chg="add mod">
          <ac:chgData name="park ga youn" userId="e8e70111e1901dad" providerId="LiveId" clId="{529604D9-F435-4A26-9CF8-9D5BC0BAA78F}" dt="2020-05-15T07:22:19.914" v="6071" actId="1076"/>
          <ac:spMkLst>
            <pc:docMk/>
            <pc:sldMk cId="3782279573" sldId="329"/>
            <ac:spMk id="15" creationId="{A8823E48-A2B2-4487-8D5E-A2E8AEF58016}"/>
          </ac:spMkLst>
        </pc:spChg>
        <pc:spChg chg="add mod">
          <ac:chgData name="park ga youn" userId="e8e70111e1901dad" providerId="LiveId" clId="{529604D9-F435-4A26-9CF8-9D5BC0BAA78F}" dt="2020-05-15T07:24:14.618" v="6091" actId="1076"/>
          <ac:spMkLst>
            <pc:docMk/>
            <pc:sldMk cId="3782279573" sldId="329"/>
            <ac:spMk id="16" creationId="{3A53B5A9-1B50-48B6-B480-58F5AFD7E0AC}"/>
          </ac:spMkLst>
        </pc:spChg>
        <pc:spChg chg="add mod">
          <ac:chgData name="park ga youn" userId="e8e70111e1901dad" providerId="LiveId" clId="{529604D9-F435-4A26-9CF8-9D5BC0BAA78F}" dt="2020-05-15T07:24:17.452" v="6093" actId="1076"/>
          <ac:spMkLst>
            <pc:docMk/>
            <pc:sldMk cId="3782279573" sldId="329"/>
            <ac:spMk id="17" creationId="{7F052835-C031-410B-920E-8B990B2EFDB9}"/>
          </ac:spMkLst>
        </pc:spChg>
        <pc:spChg chg="add mod">
          <ac:chgData name="park ga youn" userId="e8e70111e1901dad" providerId="LiveId" clId="{529604D9-F435-4A26-9CF8-9D5BC0BAA78F}" dt="2020-05-15T07:24:18.752" v="6094" actId="1076"/>
          <ac:spMkLst>
            <pc:docMk/>
            <pc:sldMk cId="3782279573" sldId="329"/>
            <ac:spMk id="19" creationId="{683DA8A5-D2F4-48DB-81BA-B98E0FF0817D}"/>
          </ac:spMkLst>
        </pc:spChg>
        <pc:spChg chg="add mod">
          <ac:chgData name="park ga youn" userId="e8e70111e1901dad" providerId="LiveId" clId="{529604D9-F435-4A26-9CF8-9D5BC0BAA78F}" dt="2020-05-15T07:24:20.204" v="6095" actId="1076"/>
          <ac:spMkLst>
            <pc:docMk/>
            <pc:sldMk cId="3782279573" sldId="329"/>
            <ac:spMk id="20" creationId="{D13A4E95-8530-47BE-A29E-5E68B5E1AFCC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27" creationId="{122D7919-4B4F-4849-8B02-D6D0B96161F9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28" creationId="{BD9F2F9D-F7D9-49AD-8E13-EC0B73EB0BF5}"/>
          </ac:spMkLst>
        </pc:spChg>
        <pc:spChg chg="del mod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29" creationId="{CE83B5D5-5315-4992-83E7-4F061CFE8013}"/>
          </ac:spMkLst>
        </pc:spChg>
        <pc:spChg chg="del">
          <ac:chgData name="park ga youn" userId="e8e70111e1901dad" providerId="LiveId" clId="{529604D9-F435-4A26-9CF8-9D5BC0BAA78F}" dt="2020-05-15T07:17:30.256" v="5872" actId="478"/>
          <ac:spMkLst>
            <pc:docMk/>
            <pc:sldMk cId="3782279573" sldId="329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31" creationId="{133EAEEA-67A5-448E-8690-701BDD37208A}"/>
          </ac:spMkLst>
        </pc:spChg>
        <pc:spChg chg="del">
          <ac:chgData name="park ga youn" userId="e8e70111e1901dad" providerId="LiveId" clId="{529604D9-F435-4A26-9CF8-9D5BC0BAA78F}" dt="2020-05-15T07:17:29.012" v="5871" actId="478"/>
          <ac:spMkLst>
            <pc:docMk/>
            <pc:sldMk cId="3782279573" sldId="329"/>
            <ac:spMk id="34" creationId="{41742520-2E87-4938-928D-4FA5328F0D10}"/>
          </ac:spMkLst>
        </pc:spChg>
        <pc:spChg chg="del">
          <ac:chgData name="park ga youn" userId="e8e70111e1901dad" providerId="LiveId" clId="{529604D9-F435-4A26-9CF8-9D5BC0BAA78F}" dt="2020-05-15T07:17:30.256" v="5872" actId="478"/>
          <ac:spMkLst>
            <pc:docMk/>
            <pc:sldMk cId="3782279573" sldId="329"/>
            <ac:spMk id="35" creationId="{BB891855-FDC1-4DC2-B02F-1798C062F25F}"/>
          </ac:spMkLst>
        </pc:spChg>
        <pc:graphicFrameChg chg="mod modGraphic">
          <ac:chgData name="park ga youn" userId="e8e70111e1901dad" providerId="LiveId" clId="{529604D9-F435-4A26-9CF8-9D5BC0BAA78F}" dt="2020-05-15T07:29:16.684" v="6409" actId="20577"/>
          <ac:graphicFrameMkLst>
            <pc:docMk/>
            <pc:sldMk cId="3782279573" sldId="329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7:28:14.488" v="6335" actId="20577"/>
          <ac:graphicFrameMkLst>
            <pc:docMk/>
            <pc:sldMk cId="3782279573" sldId="329"/>
            <ac:graphicFrameMk id="18" creationId="{F4F260CA-59D9-4FF1-95FA-1DF7FCC6938A}"/>
          </ac:graphicFrameMkLst>
        </pc:graphicFrameChg>
        <pc:picChg chg="add mod ord modCrop">
          <ac:chgData name="park ga youn" userId="e8e70111e1901dad" providerId="LiveId" clId="{529604D9-F435-4A26-9CF8-9D5BC0BAA78F}" dt="2020-05-15T07:21:57.140" v="6065" actId="167"/>
          <ac:picMkLst>
            <pc:docMk/>
            <pc:sldMk cId="3782279573" sldId="329"/>
            <ac:picMk id="3" creationId="{DCC5CC22-83F6-487A-86FF-4CB8C2042344}"/>
          </ac:picMkLst>
        </pc:picChg>
        <pc:picChg chg="del mod modCrop">
          <ac:chgData name="park ga youn" userId="e8e70111e1901dad" providerId="LiveId" clId="{529604D9-F435-4A26-9CF8-9D5BC0BAA78F}" dt="2020-05-15T07:17:27.029" v="5869" actId="478"/>
          <ac:picMkLst>
            <pc:docMk/>
            <pc:sldMk cId="3782279573" sldId="329"/>
            <ac:picMk id="4" creationId="{8AAE057A-C305-4479-B483-AD6F00D97952}"/>
          </ac:picMkLst>
        </pc:picChg>
        <pc:picChg chg="add del mod">
          <ac:chgData name="park ga youn" userId="e8e70111e1901dad" providerId="LiveId" clId="{529604D9-F435-4A26-9CF8-9D5BC0BAA78F}" dt="2020-05-15T07:17:27.419" v="5870" actId="478"/>
          <ac:picMkLst>
            <pc:docMk/>
            <pc:sldMk cId="3782279573" sldId="329"/>
            <ac:picMk id="12" creationId="{3340753B-256A-4FAC-BC20-E5CB7865A801}"/>
          </ac:picMkLst>
        </pc:picChg>
      </pc:sldChg>
      <pc:sldChg chg="delSp del mod">
        <pc:chgData name="park ga youn" userId="e8e70111e1901dad" providerId="LiveId" clId="{529604D9-F435-4A26-9CF8-9D5BC0BAA78F}" dt="2020-05-15T07:22:11.632" v="6067" actId="47"/>
        <pc:sldMkLst>
          <pc:docMk/>
          <pc:sldMk cId="2461217965" sldId="330"/>
        </pc:sldMkLst>
        <pc:spChg chg="del">
          <ac:chgData name="park ga youn" userId="e8e70111e1901dad" providerId="LiveId" clId="{529604D9-F435-4A26-9CF8-9D5BC0BAA78F}" dt="2020-05-15T07:22:10.621" v="6066" actId="478"/>
          <ac:spMkLst>
            <pc:docMk/>
            <pc:sldMk cId="2461217965" sldId="330"/>
            <ac:spMk id="14" creationId="{626A0E4E-F3EF-4697-80C2-BEE176AFE368}"/>
          </ac:spMkLst>
        </pc:spChg>
      </pc:sldChg>
      <pc:sldChg chg="addSp delSp modSp del mod">
        <pc:chgData name="park ga youn" userId="e8e70111e1901dad" providerId="LiveId" clId="{529604D9-F435-4A26-9CF8-9D5BC0BAA78F}" dt="2020-06-15T09:06:54.210" v="8353" actId="47"/>
        <pc:sldMkLst>
          <pc:docMk/>
          <pc:sldMk cId="3025206157" sldId="331"/>
        </pc:sldMkLst>
        <pc:spChg chg="mod">
          <ac:chgData name="park ga youn" userId="e8e70111e1901dad" providerId="LiveId" clId="{529604D9-F435-4A26-9CF8-9D5BC0BAA78F}" dt="2020-05-15T07:30:18.430" v="6423" actId="1076"/>
          <ac:spMkLst>
            <pc:docMk/>
            <pc:sldMk cId="3025206157" sldId="331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7:30:22.144" v="6426" actId="1076"/>
          <ac:spMkLst>
            <pc:docMk/>
            <pc:sldMk cId="3025206157" sldId="331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7:30:24.749" v="6427" actId="1076"/>
          <ac:spMkLst>
            <pc:docMk/>
            <pc:sldMk cId="3025206157" sldId="331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7:30:28.632" v="6429" actId="1076"/>
          <ac:spMkLst>
            <pc:docMk/>
            <pc:sldMk cId="3025206157" sldId="331"/>
            <ac:spMk id="30" creationId="{7C7DFF80-4899-470F-BE7D-BF1C6EA552E2}"/>
          </ac:spMkLst>
        </pc:spChg>
        <pc:spChg chg="del">
          <ac:chgData name="park ga youn" userId="e8e70111e1901dad" providerId="LiveId" clId="{529604D9-F435-4A26-9CF8-9D5BC0BAA78F}" dt="2020-05-15T07:30:25.961" v="6428" actId="478"/>
          <ac:spMkLst>
            <pc:docMk/>
            <pc:sldMk cId="3025206157" sldId="331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7:30:16.976" v="6422" actId="1076"/>
          <ac:spMkLst>
            <pc:docMk/>
            <pc:sldMk cId="3025206157" sldId="331"/>
            <ac:spMk id="34" creationId="{41742520-2E87-4938-928D-4FA5328F0D10}"/>
          </ac:spMkLst>
        </pc:spChg>
        <pc:graphicFrameChg chg="del">
          <ac:chgData name="park ga youn" userId="e8e70111e1901dad" providerId="LiveId" clId="{529604D9-F435-4A26-9CF8-9D5BC0BAA78F}" dt="2020-05-15T07:29:44.633" v="6410" actId="478"/>
          <ac:graphicFrameMkLst>
            <pc:docMk/>
            <pc:sldMk cId="3025206157" sldId="331"/>
            <ac:graphicFrameMk id="11" creationId="{FB285770-6851-4487-96CA-4622EFDD7E9E}"/>
          </ac:graphicFrameMkLst>
        </pc:graphicFrameChg>
        <pc:graphicFrameChg chg="add mod modGraphic">
          <ac:chgData name="park ga youn" userId="e8e70111e1901dad" providerId="LiveId" clId="{529604D9-F435-4A26-9CF8-9D5BC0BAA78F}" dt="2020-05-15T07:29:47.757" v="6413" actId="20577"/>
          <ac:graphicFrameMkLst>
            <pc:docMk/>
            <pc:sldMk cId="3025206157" sldId="331"/>
            <ac:graphicFrameMk id="12" creationId="{D2281598-B77A-45A2-8A9D-8A7725A4FE86}"/>
          </ac:graphicFrameMkLst>
        </pc:graphicFrameChg>
        <pc:graphicFrameChg chg="add mod">
          <ac:chgData name="park ga youn" userId="e8e70111e1901dad" providerId="LiveId" clId="{529604D9-F435-4A26-9CF8-9D5BC0BAA78F}" dt="2020-05-15T07:30:13.424" v="6421"/>
          <ac:graphicFrameMkLst>
            <pc:docMk/>
            <pc:sldMk cId="3025206157" sldId="331"/>
            <ac:graphicFrameMk id="13" creationId="{38A8F2DA-F6D4-479D-9D54-366A860514A1}"/>
          </ac:graphicFrameMkLst>
        </pc:graphicFrameChg>
        <pc:graphicFrameChg chg="del">
          <ac:chgData name="park ga youn" userId="e8e70111e1901dad" providerId="LiveId" clId="{529604D9-F435-4A26-9CF8-9D5BC0BAA78F}" dt="2020-05-15T07:30:13.248" v="6420" actId="478"/>
          <ac:graphicFrameMkLst>
            <pc:docMk/>
            <pc:sldMk cId="3025206157" sldId="331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7:30:20.652" v="6425" actId="1076"/>
          <ac:picMkLst>
            <pc:docMk/>
            <pc:sldMk cId="3025206157" sldId="331"/>
            <ac:picMk id="3" creationId="{D088798C-0BCE-400C-82F8-C45180B16C37}"/>
          </ac:picMkLst>
        </pc:picChg>
      </pc:sldChg>
      <pc:sldChg chg="addSp delSp modSp add mod">
        <pc:chgData name="park ga youn" userId="e8e70111e1901dad" providerId="LiveId" clId="{529604D9-F435-4A26-9CF8-9D5BC0BAA78F}" dt="2020-06-15T01:27:12.476" v="8023" actId="20577"/>
        <pc:sldMkLst>
          <pc:docMk/>
          <pc:sldMk cId="2500841291" sldId="332"/>
        </pc:sldMkLst>
        <pc:spChg chg="del mod">
          <ac:chgData name="park ga youn" userId="e8e70111e1901dad" providerId="LiveId" clId="{529604D9-F435-4A26-9CF8-9D5BC0BAA78F}" dt="2020-05-15T01:41:38.636" v="67" actId="478"/>
          <ac:spMkLst>
            <pc:docMk/>
            <pc:sldMk cId="2500841291" sldId="332"/>
            <ac:spMk id="7" creationId="{C9F0E198-12D9-4310-8084-18E2EF2FF475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8" creationId="{1291D7B6-2CE1-41EE-A12F-C2BD58050305}"/>
          </ac:spMkLst>
        </pc:spChg>
        <pc:spChg chg="add 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17" creationId="{34643B5F-2630-4A8F-A714-A5FF331B7B74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19" creationId="{1A3B5257-BF41-41A6-B2F1-9913BE72A0F4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0" creationId="{8E404BF0-DB21-4314-9217-820743C5E780}"/>
          </ac:spMkLst>
        </pc:spChg>
        <pc:spChg chg="add 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1" creationId="{A640F779-D86D-41FC-ACBC-D833EC2C8ABE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2" creationId="{5FD67E9B-508A-4F6B-BF50-A9F0E1E62E1D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3" creationId="{48B64DDA-7841-4348-8507-0AC434CF4704}"/>
          </ac:spMkLst>
        </pc:spChg>
        <pc:spChg chg="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4" creationId="{6495426D-22A6-49D7-A2C4-1D143903A24E}"/>
          </ac:spMkLst>
        </pc:spChg>
        <pc:spChg chg="del">
          <ac:chgData name="park ga youn" userId="e8e70111e1901dad" providerId="LiveId" clId="{529604D9-F435-4A26-9CF8-9D5BC0BAA78F}" dt="2020-05-15T01:41:44.761" v="68" actId="478"/>
          <ac:spMkLst>
            <pc:docMk/>
            <pc:sldMk cId="2500841291" sldId="332"/>
            <ac:spMk id="25" creationId="{4EB1213C-56C0-491A-B149-2F9708F799DF}"/>
          </ac:spMkLst>
        </pc:spChg>
        <pc:spChg chg="del">
          <ac:chgData name="park ga youn" userId="e8e70111e1901dad" providerId="LiveId" clId="{529604D9-F435-4A26-9CF8-9D5BC0BAA78F}" dt="2020-05-15T01:41:44.761" v="68" actId="478"/>
          <ac:spMkLst>
            <pc:docMk/>
            <pc:sldMk cId="2500841291" sldId="332"/>
            <ac:spMk id="26" creationId="{33C5E770-50E7-4E40-9E5A-1CCD89FFF637}"/>
          </ac:spMkLst>
        </pc:spChg>
        <pc:spChg chg="add mod">
          <ac:chgData name="park ga youn" userId="e8e70111e1901dad" providerId="LiveId" clId="{529604D9-F435-4A26-9CF8-9D5BC0BAA78F}" dt="2020-05-15T02:08:20.316" v="911" actId="1035"/>
          <ac:spMkLst>
            <pc:docMk/>
            <pc:sldMk cId="2500841291" sldId="332"/>
            <ac:spMk id="27" creationId="{97E39FAB-97E8-498B-923D-76E502B58553}"/>
          </ac:spMkLst>
        </pc:spChg>
        <pc:spChg chg="del">
          <ac:chgData name="park ga youn" userId="e8e70111e1901dad" providerId="LiveId" clId="{529604D9-F435-4A26-9CF8-9D5BC0BAA78F}" dt="2020-05-15T01:41:48.465" v="70" actId="478"/>
          <ac:spMkLst>
            <pc:docMk/>
            <pc:sldMk cId="2500841291" sldId="332"/>
            <ac:spMk id="29" creationId="{B0403DD0-7D04-4837-8A4E-458935A0B6F0}"/>
          </ac:spMkLst>
        </pc:spChg>
        <pc:graphicFrameChg chg="mod modGraphic">
          <ac:chgData name="park ga youn" userId="e8e70111e1901dad" providerId="LiveId" clId="{529604D9-F435-4A26-9CF8-9D5BC0BAA78F}" dt="2020-05-15T03:15:41.299" v="1673"/>
          <ac:graphicFrameMkLst>
            <pc:docMk/>
            <pc:sldMk cId="2500841291" sldId="332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6-15T01:27:12.476" v="8023" actId="20577"/>
          <ac:graphicFrameMkLst>
            <pc:docMk/>
            <pc:sldMk cId="2500841291" sldId="332"/>
            <ac:graphicFrameMk id="18" creationId="{F4F260CA-59D9-4FF1-95FA-1DF7FCC6938A}"/>
          </ac:graphicFrameMkLst>
        </pc:graphicFrameChg>
        <pc:picChg chg="mod modCrop">
          <ac:chgData name="park ga youn" userId="e8e70111e1901dad" providerId="LiveId" clId="{529604D9-F435-4A26-9CF8-9D5BC0BAA78F}" dt="2020-05-15T02:08:20.316" v="911" actId="1035"/>
          <ac:picMkLst>
            <pc:docMk/>
            <pc:sldMk cId="2500841291" sldId="332"/>
            <ac:picMk id="3" creationId="{7D11E05C-7560-43D9-B4F6-2DE969BB4AFD}"/>
          </ac:picMkLst>
        </pc:picChg>
        <pc:picChg chg="del">
          <ac:chgData name="park ga youn" userId="e8e70111e1901dad" providerId="LiveId" clId="{529604D9-F435-4A26-9CF8-9D5BC0BAA78F}" dt="2020-05-15T01:41:46.940" v="69" actId="478"/>
          <ac:picMkLst>
            <pc:docMk/>
            <pc:sldMk cId="2500841291" sldId="332"/>
            <ac:picMk id="6" creationId="{78D581BF-6CA4-473C-84DA-3A4E236E8BA8}"/>
          </ac:picMkLst>
        </pc:picChg>
        <pc:picChg chg="del">
          <ac:chgData name="park ga youn" userId="e8e70111e1901dad" providerId="LiveId" clId="{529604D9-F435-4A26-9CF8-9D5BC0BAA78F}" dt="2020-05-15T01:41:48.465" v="70" actId="478"/>
          <ac:picMkLst>
            <pc:docMk/>
            <pc:sldMk cId="2500841291" sldId="332"/>
            <ac:picMk id="28" creationId="{C2AC0A63-D2D0-4EF7-97DB-0351E19E5DD7}"/>
          </ac:picMkLst>
        </pc:picChg>
      </pc:sldChg>
      <pc:sldChg chg="new del">
        <pc:chgData name="park ga youn" userId="e8e70111e1901dad" providerId="LiveId" clId="{529604D9-F435-4A26-9CF8-9D5BC0BAA78F}" dt="2020-05-15T01:40:17.935" v="1" actId="680"/>
        <pc:sldMkLst>
          <pc:docMk/>
          <pc:sldMk cId="3579495084" sldId="332"/>
        </pc:sldMkLst>
      </pc:sldChg>
      <pc:sldChg chg="addSp delSp modSp add mod">
        <pc:chgData name="park ga youn" userId="e8e70111e1901dad" providerId="LiveId" clId="{529604D9-F435-4A26-9CF8-9D5BC0BAA78F}" dt="2020-05-15T03:15:38.696" v="1672"/>
        <pc:sldMkLst>
          <pc:docMk/>
          <pc:sldMk cId="1370235701" sldId="333"/>
        </pc:sldMkLst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8" creationId="{1291D7B6-2CE1-41EE-A12F-C2BD58050305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17" creationId="{34643B5F-2630-4A8F-A714-A5FF331B7B74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19" creationId="{1A3B5257-BF41-41A6-B2F1-9913BE72A0F4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0" creationId="{8E404BF0-DB21-4314-9217-820743C5E780}"/>
          </ac:spMkLst>
        </pc:spChg>
        <pc:spChg chg="mod ord">
          <ac:chgData name="park ga youn" userId="e8e70111e1901dad" providerId="LiveId" clId="{529604D9-F435-4A26-9CF8-9D5BC0BAA78F}" dt="2020-05-15T02:00:40.826" v="778" actId="404"/>
          <ac:spMkLst>
            <pc:docMk/>
            <pc:sldMk cId="1370235701" sldId="333"/>
            <ac:spMk id="21" creationId="{A640F779-D86D-41FC-ACBC-D833EC2C8ABE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2" creationId="{5FD67E9B-508A-4F6B-BF50-A9F0E1E62E1D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3" creationId="{48B64DDA-7841-4348-8507-0AC434CF4704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4" creationId="{6495426D-22A6-49D7-A2C4-1D143903A24E}"/>
          </ac:spMkLst>
        </pc:spChg>
        <pc:spChg chg="del">
          <ac:chgData name="park ga youn" userId="e8e70111e1901dad" providerId="LiveId" clId="{529604D9-F435-4A26-9CF8-9D5BC0BAA78F}" dt="2020-05-15T02:00:16.120" v="761" actId="478"/>
          <ac:spMkLst>
            <pc:docMk/>
            <pc:sldMk cId="1370235701" sldId="333"/>
            <ac:spMk id="27" creationId="{97E39FAB-97E8-498B-923D-76E502B58553}"/>
          </ac:spMkLst>
        </pc:spChg>
        <pc:graphicFrameChg chg="mod modGraphic">
          <ac:chgData name="park ga youn" userId="e8e70111e1901dad" providerId="LiveId" clId="{529604D9-F435-4A26-9CF8-9D5BC0BAA78F}" dt="2020-05-15T03:15:38.696" v="1672"/>
          <ac:graphicFrameMkLst>
            <pc:docMk/>
            <pc:sldMk cId="1370235701" sldId="333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2:04:39.170" v="781"/>
          <ac:graphicFrameMkLst>
            <pc:docMk/>
            <pc:sldMk cId="1370235701" sldId="333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2:00:16.120" v="761" actId="478"/>
          <ac:picMkLst>
            <pc:docMk/>
            <pc:sldMk cId="1370235701" sldId="333"/>
            <ac:picMk id="3" creationId="{7D11E05C-7560-43D9-B4F6-2DE969BB4AFD}"/>
          </ac:picMkLst>
        </pc:picChg>
        <pc:picChg chg="add mod">
          <ac:chgData name="park ga youn" userId="e8e70111e1901dad" providerId="LiveId" clId="{529604D9-F435-4A26-9CF8-9D5BC0BAA78F}" dt="2020-05-15T02:00:17.828" v="762" actId="1076"/>
          <ac:picMkLst>
            <pc:docMk/>
            <pc:sldMk cId="1370235701" sldId="333"/>
            <ac:picMk id="4" creationId="{6F840A82-B575-4F79-BDCA-34156623782C}"/>
          </ac:picMkLst>
        </pc:picChg>
      </pc:sldChg>
      <pc:sldChg chg="addSp delSp modSp add mod ord">
        <pc:chgData name="park ga youn" userId="e8e70111e1901dad" providerId="LiveId" clId="{529604D9-F435-4A26-9CF8-9D5BC0BAA78F}" dt="2020-05-15T04:25:46.525" v="1890"/>
        <pc:sldMkLst>
          <pc:docMk/>
          <pc:sldMk cId="1268299155" sldId="334"/>
        </pc:sldMkLst>
        <pc:spChg chg="mod">
          <ac:chgData name="park ga youn" userId="e8e70111e1901dad" providerId="LiveId" clId="{529604D9-F435-4A26-9CF8-9D5BC0BAA78F}" dt="2020-05-15T04:25:46.525" v="1890"/>
          <ac:spMkLst>
            <pc:docMk/>
            <pc:sldMk cId="1268299155" sldId="334"/>
            <ac:spMk id="2" creationId="{3A28C31B-D2F6-4B04-9446-0FD09B5F47E7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8" creationId="{69966383-0FA9-42DA-8635-A98BE82793AA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9" creationId="{AC6D40F3-0983-4ED1-B230-C28CCFD81861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0" creationId="{A5F33DA2-345F-441C-AF66-72A350497BEE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2" creationId="{953E2BA1-5F1D-40B5-83C2-CF63FC060D14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3" creationId="{1FA915EE-67E8-4AB9-94C0-5462C5869DB7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4" creationId="{1D5661A5-95FF-47CA-A4DA-8625B62E73C3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5" creationId="{0423A423-09AA-4242-A7D9-C7F7F7C82249}"/>
          </ac:spMkLst>
        </pc:spChg>
        <pc:spChg chg="del">
          <ac:chgData name="park ga youn" userId="e8e70111e1901dad" providerId="LiveId" clId="{529604D9-F435-4A26-9CF8-9D5BC0BAA78F}" dt="2020-05-15T02:09:34.554" v="917" actId="478"/>
          <ac:spMkLst>
            <pc:docMk/>
            <pc:sldMk cId="1268299155" sldId="334"/>
            <ac:spMk id="18" creationId="{B6779B62-A2F1-4B5D-8B97-FDF403EC5F32}"/>
          </ac:spMkLst>
        </pc:spChg>
        <pc:spChg chg="add mod">
          <ac:chgData name="park ga youn" userId="e8e70111e1901dad" providerId="LiveId" clId="{529604D9-F435-4A26-9CF8-9D5BC0BAA78F}" dt="2020-05-15T03:20:37.530" v="1780" actId="1076"/>
          <ac:spMkLst>
            <pc:docMk/>
            <pc:sldMk cId="1268299155" sldId="334"/>
            <ac:spMk id="19" creationId="{1C11D275-7696-4183-87B7-CB5A14515535}"/>
          </ac:spMkLst>
        </pc:spChg>
        <pc:spChg chg="add mod">
          <ac:chgData name="park ga youn" userId="e8e70111e1901dad" providerId="LiveId" clId="{529604D9-F435-4A26-9CF8-9D5BC0BAA78F}" dt="2020-05-15T03:20:40.218" v="1781" actId="1076"/>
          <ac:spMkLst>
            <pc:docMk/>
            <pc:sldMk cId="1268299155" sldId="334"/>
            <ac:spMk id="20" creationId="{8F2C1BC8-42B4-46DB-BDE9-9407F354F01F}"/>
          </ac:spMkLst>
        </pc:spChg>
        <pc:spChg chg="add mod">
          <ac:chgData name="park ga youn" userId="e8e70111e1901dad" providerId="LiveId" clId="{529604D9-F435-4A26-9CF8-9D5BC0BAA78F}" dt="2020-05-15T03:20:42.199" v="1782" actId="1076"/>
          <ac:spMkLst>
            <pc:docMk/>
            <pc:sldMk cId="1268299155" sldId="334"/>
            <ac:spMk id="21" creationId="{9CDB699E-469D-40EF-A192-BF88C1DD43DA}"/>
          </ac:spMkLst>
        </pc:spChg>
        <pc:spChg chg="add mod">
          <ac:chgData name="park ga youn" userId="e8e70111e1901dad" providerId="LiveId" clId="{529604D9-F435-4A26-9CF8-9D5BC0BAA78F}" dt="2020-05-15T03:21:39.200" v="1803" actId="1076"/>
          <ac:spMkLst>
            <pc:docMk/>
            <pc:sldMk cId="1268299155" sldId="334"/>
            <ac:spMk id="23" creationId="{7D688807-7C70-44A5-8023-A9BC55038766}"/>
          </ac:spMkLst>
        </pc:spChg>
        <pc:spChg chg="add mod">
          <ac:chgData name="park ga youn" userId="e8e70111e1901dad" providerId="LiveId" clId="{529604D9-F435-4A26-9CF8-9D5BC0BAA78F}" dt="2020-05-15T03:22:41.842" v="1855" actId="20577"/>
          <ac:spMkLst>
            <pc:docMk/>
            <pc:sldMk cId="1268299155" sldId="334"/>
            <ac:spMk id="24" creationId="{529DEC67-E566-4A14-95CE-BCCA04E5971D}"/>
          </ac:spMkLst>
        </pc:spChg>
        <pc:graphicFrameChg chg="mod modGraphic">
          <ac:chgData name="park ga youn" userId="e8e70111e1901dad" providerId="LiveId" clId="{529604D9-F435-4A26-9CF8-9D5BC0BAA78F}" dt="2020-05-15T03:21:12.582" v="1791"/>
          <ac:graphicFrameMkLst>
            <pc:docMk/>
            <pc:sldMk cId="1268299155" sldId="334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529604D9-F435-4A26-9CF8-9D5BC0BAA78F}" dt="2020-05-15T03:15:34.425" v="1670"/>
          <ac:graphicFrameMkLst>
            <pc:docMk/>
            <pc:sldMk cId="1268299155" sldId="334"/>
            <ac:graphicFrameMk id="11" creationId="{FB285770-6851-4487-96CA-4622EFDD7E9E}"/>
          </ac:graphicFrameMkLst>
        </pc:graphicFrameChg>
        <pc:picChg chg="del">
          <ac:chgData name="park ga youn" userId="e8e70111e1901dad" providerId="LiveId" clId="{529604D9-F435-4A26-9CF8-9D5BC0BAA78F}" dt="2020-05-15T02:09:34.554" v="917" actId="478"/>
          <ac:picMkLst>
            <pc:docMk/>
            <pc:sldMk cId="1268299155" sldId="334"/>
            <ac:picMk id="16" creationId="{146F49AD-92E3-4038-B7EC-376645B03733}"/>
          </ac:picMkLst>
        </pc:picChg>
        <pc:picChg chg="add del mod">
          <ac:chgData name="park ga youn" userId="e8e70111e1901dad" providerId="LiveId" clId="{529604D9-F435-4A26-9CF8-9D5BC0BAA78F}" dt="2020-05-15T03:20:43.377" v="1783" actId="478"/>
          <ac:picMkLst>
            <pc:docMk/>
            <pc:sldMk cId="1268299155" sldId="334"/>
            <ac:picMk id="17" creationId="{F3C8F295-817E-4924-BC16-AAF87F048A06}"/>
          </ac:picMkLst>
        </pc:picChg>
        <pc:picChg chg="add mod ord">
          <ac:chgData name="park ga youn" userId="e8e70111e1901dad" providerId="LiveId" clId="{529604D9-F435-4A26-9CF8-9D5BC0BAA78F}" dt="2020-05-15T03:20:31.466" v="1778" actId="167"/>
          <ac:picMkLst>
            <pc:docMk/>
            <pc:sldMk cId="1268299155" sldId="334"/>
            <ac:picMk id="22" creationId="{E5083E40-00A4-4F4B-8D56-65FD798CD68D}"/>
          </ac:picMkLst>
        </pc:picChg>
      </pc:sldChg>
      <pc:sldChg chg="addSp delSp modSp add mod">
        <pc:chgData name="park ga youn" userId="e8e70111e1901dad" providerId="LiveId" clId="{529604D9-F435-4A26-9CF8-9D5BC0BAA78F}" dt="2020-05-15T03:15:30.226" v="1669" actId="20577"/>
        <pc:sldMkLst>
          <pc:docMk/>
          <pc:sldMk cId="2355141081" sldId="335"/>
        </pc:sldMkLst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2" creationId="{3A28C31B-D2F6-4B04-9446-0FD09B5F47E7}"/>
          </ac:spMkLst>
        </pc:spChg>
        <pc:spChg chg="add del mod">
          <ac:chgData name="park ga youn" userId="e8e70111e1901dad" providerId="LiveId" clId="{529604D9-F435-4A26-9CF8-9D5BC0BAA78F}" dt="2020-05-15T02:41:17.518" v="1493" actId="478"/>
          <ac:spMkLst>
            <pc:docMk/>
            <pc:sldMk cId="2355141081" sldId="335"/>
            <ac:spMk id="13" creationId="{CA91F9A2-259A-4867-9B20-BDF58648B84B}"/>
          </ac:spMkLst>
        </pc:spChg>
        <pc:spChg chg="add del mod">
          <ac:chgData name="park ga youn" userId="e8e70111e1901dad" providerId="LiveId" clId="{529604D9-F435-4A26-9CF8-9D5BC0BAA78F}" dt="2020-05-15T02:41:19.576" v="1494" actId="478"/>
          <ac:spMkLst>
            <pc:docMk/>
            <pc:sldMk cId="2355141081" sldId="335"/>
            <ac:spMk id="14" creationId="{96F0F032-62E3-49D7-8F05-407C2CB3138C}"/>
          </ac:spMkLst>
        </pc:spChg>
        <pc:spChg chg="add del mod">
          <ac:chgData name="park ga youn" userId="e8e70111e1901dad" providerId="LiveId" clId="{529604D9-F435-4A26-9CF8-9D5BC0BAA78F}" dt="2020-05-15T02:41:20.515" v="1495" actId="478"/>
          <ac:spMkLst>
            <pc:docMk/>
            <pc:sldMk cId="2355141081" sldId="335"/>
            <ac:spMk id="15" creationId="{1D8A4CB4-EABD-4AEC-8467-1B495B017F5E}"/>
          </ac:spMkLst>
        </pc:spChg>
        <pc:spChg chg="add mod">
          <ac:chgData name="park ga youn" userId="e8e70111e1901dad" providerId="LiveId" clId="{529604D9-F435-4A26-9CF8-9D5BC0BAA78F}" dt="2020-05-15T02:41:37.074" v="1499" actId="20577"/>
          <ac:spMkLst>
            <pc:docMk/>
            <pc:sldMk cId="2355141081" sldId="335"/>
            <ac:spMk id="16" creationId="{D1ACF4F1-59A8-4E71-9F0D-119A59BF9D07}"/>
          </ac:spMkLst>
        </pc:spChg>
        <pc:spChg chg="add mod">
          <ac:chgData name="park ga youn" userId="e8e70111e1901dad" providerId="LiveId" clId="{529604D9-F435-4A26-9CF8-9D5BC0BAA78F}" dt="2020-05-15T02:41:48.258" v="1505" actId="20577"/>
          <ac:spMkLst>
            <pc:docMk/>
            <pc:sldMk cId="2355141081" sldId="335"/>
            <ac:spMk id="18" creationId="{467C673E-6F4D-49F4-9455-DD004F18EB1A}"/>
          </ac:spMkLst>
        </pc:spChg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19" creationId="{1C11D275-7696-4183-87B7-CB5A14515535}"/>
          </ac:spMkLst>
        </pc:spChg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20" creationId="{8F2C1BC8-42B4-46DB-BDE9-9407F354F01F}"/>
          </ac:spMkLst>
        </pc:spChg>
        <pc:spChg chg="del">
          <ac:chgData name="park ga youn" userId="e8e70111e1901dad" providerId="LiveId" clId="{529604D9-F435-4A26-9CF8-9D5BC0BAA78F}" dt="2020-05-15T02:24:00.326" v="1113" actId="478"/>
          <ac:spMkLst>
            <pc:docMk/>
            <pc:sldMk cId="2355141081" sldId="335"/>
            <ac:spMk id="21" creationId="{9CDB699E-469D-40EF-A192-BF88C1DD43DA}"/>
          </ac:spMkLst>
        </pc:spChg>
        <pc:spChg chg="add mod">
          <ac:chgData name="park ga youn" userId="e8e70111e1901dad" providerId="LiveId" clId="{529604D9-F435-4A26-9CF8-9D5BC0BAA78F}" dt="2020-05-15T02:41:54.416" v="1509" actId="20577"/>
          <ac:spMkLst>
            <pc:docMk/>
            <pc:sldMk cId="2355141081" sldId="335"/>
            <ac:spMk id="22" creationId="{350BE41C-C96C-4CB6-A9DD-FC32BD0AAAAC}"/>
          </ac:spMkLst>
        </pc:spChg>
        <pc:graphicFrameChg chg="mod modGraphic">
          <ac:chgData name="park ga youn" userId="e8e70111e1901dad" providerId="LiveId" clId="{529604D9-F435-4A26-9CF8-9D5BC0BAA78F}" dt="2020-05-15T03:14:04.319" v="1633" actId="20577"/>
          <ac:graphicFrameMkLst>
            <pc:docMk/>
            <pc:sldMk cId="2355141081" sldId="335"/>
            <ac:graphicFrameMk id="7" creationId="{541B92BC-69B7-4245-9869-393719A72ACF}"/>
          </ac:graphicFrameMkLst>
        </pc:graphicFrameChg>
        <pc:graphicFrameChg chg="mod modGraphic">
          <ac:chgData name="park ga youn" userId="e8e70111e1901dad" providerId="LiveId" clId="{529604D9-F435-4A26-9CF8-9D5BC0BAA78F}" dt="2020-05-15T03:15:30.226" v="1669" actId="20577"/>
          <ac:graphicFrameMkLst>
            <pc:docMk/>
            <pc:sldMk cId="2355141081" sldId="335"/>
            <ac:graphicFrameMk id="11" creationId="{FB285770-6851-4487-96CA-4622EFDD7E9E}"/>
          </ac:graphicFrameMkLst>
        </pc:graphicFrameChg>
        <pc:picChg chg="add del mod">
          <ac:chgData name="park ga youn" userId="e8e70111e1901dad" providerId="LiveId" clId="{529604D9-F435-4A26-9CF8-9D5BC0BAA78F}" dt="2020-05-15T02:24:12.066" v="1115"/>
          <ac:picMkLst>
            <pc:docMk/>
            <pc:sldMk cId="2355141081" sldId="335"/>
            <ac:picMk id="4" creationId="{2FF5F8A2-2ADB-43B6-A6AB-32C881C3C57E}"/>
          </ac:picMkLst>
        </pc:picChg>
        <pc:picChg chg="add mod">
          <ac:chgData name="park ga youn" userId="e8e70111e1901dad" providerId="LiveId" clId="{529604D9-F435-4A26-9CF8-9D5BC0BAA78F}" dt="2020-05-15T02:25:45.136" v="1120" actId="1076"/>
          <ac:picMkLst>
            <pc:docMk/>
            <pc:sldMk cId="2355141081" sldId="335"/>
            <ac:picMk id="6" creationId="{0BDCF1E7-EAD0-4E36-84AA-7DDD9D3957C7}"/>
          </ac:picMkLst>
        </pc:picChg>
        <pc:picChg chg="del">
          <ac:chgData name="park ga youn" userId="e8e70111e1901dad" providerId="LiveId" clId="{529604D9-F435-4A26-9CF8-9D5BC0BAA78F}" dt="2020-05-15T02:24:00.326" v="1113" actId="478"/>
          <ac:picMkLst>
            <pc:docMk/>
            <pc:sldMk cId="2355141081" sldId="335"/>
            <ac:picMk id="17" creationId="{F3C8F295-817E-4924-BC16-AAF87F048A06}"/>
          </ac:picMkLst>
        </pc:picChg>
      </pc:sldChg>
      <pc:sldChg chg="addSp delSp modSp add del mod">
        <pc:chgData name="park ga youn" userId="e8e70111e1901dad" providerId="LiveId" clId="{529604D9-F435-4A26-9CF8-9D5BC0BAA78F}" dt="2020-06-15T09:06:43.712" v="8349" actId="47"/>
        <pc:sldMkLst>
          <pc:docMk/>
          <pc:sldMk cId="138312085" sldId="336"/>
        </pc:sldMkLst>
        <pc:spChg chg="add mod">
          <ac:chgData name="park ga youn" userId="e8e70111e1901dad" providerId="LiveId" clId="{529604D9-F435-4A26-9CF8-9D5BC0BAA78F}" dt="2020-05-15T07:20:54.261" v="6034"/>
          <ac:spMkLst>
            <pc:docMk/>
            <pc:sldMk cId="138312085" sldId="336"/>
            <ac:spMk id="13" creationId="{283D60F8-98C4-4D5A-ADAB-5592AE2117A5}"/>
          </ac:spMkLst>
        </pc:spChg>
        <pc:spChg chg="mod">
          <ac:chgData name="park ga youn" userId="e8e70111e1901dad" providerId="LiveId" clId="{529604D9-F435-4A26-9CF8-9D5BC0BAA78F}" dt="2020-05-15T07:20:03.021" v="5900" actId="1076"/>
          <ac:spMkLst>
            <pc:docMk/>
            <pc:sldMk cId="138312085" sldId="336"/>
            <ac:spMk id="27" creationId="{122D7919-4B4F-4849-8B02-D6D0B96161F9}"/>
          </ac:spMkLst>
        </pc:spChg>
        <pc:spChg chg="mod">
          <ac:chgData name="park ga youn" userId="e8e70111e1901dad" providerId="LiveId" clId="{529604D9-F435-4A26-9CF8-9D5BC0BAA78F}" dt="2020-05-15T07:20:04.997" v="5901" actId="1076"/>
          <ac:spMkLst>
            <pc:docMk/>
            <pc:sldMk cId="138312085" sldId="336"/>
            <ac:spMk id="28" creationId="{BD9F2F9D-F7D9-49AD-8E13-EC0B73EB0BF5}"/>
          </ac:spMkLst>
        </pc:spChg>
        <pc:spChg chg="mod">
          <ac:chgData name="park ga youn" userId="e8e70111e1901dad" providerId="LiveId" clId="{529604D9-F435-4A26-9CF8-9D5BC0BAA78F}" dt="2020-05-15T07:20:07.166" v="5902" actId="1076"/>
          <ac:spMkLst>
            <pc:docMk/>
            <pc:sldMk cId="138312085" sldId="336"/>
            <ac:spMk id="29" creationId="{CE83B5D5-5315-4992-83E7-4F061CFE8013}"/>
          </ac:spMkLst>
        </pc:spChg>
        <pc:spChg chg="mod">
          <ac:chgData name="park ga youn" userId="e8e70111e1901dad" providerId="LiveId" clId="{529604D9-F435-4A26-9CF8-9D5BC0BAA78F}" dt="2020-05-15T07:20:08.751" v="5903" actId="1076"/>
          <ac:spMkLst>
            <pc:docMk/>
            <pc:sldMk cId="138312085" sldId="336"/>
            <ac:spMk id="30" creationId="{7C7DFF80-4899-470F-BE7D-BF1C6EA552E2}"/>
          </ac:spMkLst>
        </pc:spChg>
        <pc:spChg chg="mod">
          <ac:chgData name="park ga youn" userId="e8e70111e1901dad" providerId="LiveId" clId="{529604D9-F435-4A26-9CF8-9D5BC0BAA78F}" dt="2020-05-15T07:20:10.873" v="5904" actId="1076"/>
          <ac:spMkLst>
            <pc:docMk/>
            <pc:sldMk cId="138312085" sldId="336"/>
            <ac:spMk id="31" creationId="{133EAEEA-67A5-448E-8690-701BDD37208A}"/>
          </ac:spMkLst>
        </pc:spChg>
        <pc:spChg chg="mod">
          <ac:chgData name="park ga youn" userId="e8e70111e1901dad" providerId="LiveId" clId="{529604D9-F435-4A26-9CF8-9D5BC0BAA78F}" dt="2020-05-15T07:19:58.478" v="5899" actId="1076"/>
          <ac:spMkLst>
            <pc:docMk/>
            <pc:sldMk cId="138312085" sldId="336"/>
            <ac:spMk id="34" creationId="{41742520-2E87-4938-928D-4FA5328F0D10}"/>
          </ac:spMkLst>
        </pc:spChg>
        <pc:graphicFrameChg chg="modGraphic">
          <ac:chgData name="park ga youn" userId="e8e70111e1901dad" providerId="LiveId" clId="{529604D9-F435-4A26-9CF8-9D5BC0BAA78F}" dt="2020-05-15T07:19:33.820" v="5896" actId="20577"/>
          <ac:graphicFrameMkLst>
            <pc:docMk/>
            <pc:sldMk cId="138312085" sldId="336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7:19:45.335" v="5898" actId="14100"/>
          <ac:graphicFrameMkLst>
            <pc:docMk/>
            <pc:sldMk cId="138312085" sldId="336"/>
            <ac:graphicFrameMk id="18" creationId="{F4F260CA-59D9-4FF1-95FA-1DF7FCC6938A}"/>
          </ac:graphicFrameMkLst>
        </pc:graphicFrameChg>
        <pc:picChg chg="add mod ord modCrop">
          <ac:chgData name="park ga youn" userId="e8e70111e1901dad" providerId="LiveId" clId="{529604D9-F435-4A26-9CF8-9D5BC0BAA78F}" dt="2020-05-15T07:18:17.619" v="5888" actId="167"/>
          <ac:picMkLst>
            <pc:docMk/>
            <pc:sldMk cId="138312085" sldId="336"/>
            <ac:picMk id="3" creationId="{C2282C19-7FD3-40B6-963F-8C05EF3F843F}"/>
          </ac:picMkLst>
        </pc:picChg>
        <pc:picChg chg="del">
          <ac:chgData name="park ga youn" userId="e8e70111e1901dad" providerId="LiveId" clId="{529604D9-F435-4A26-9CF8-9D5BC0BAA78F}" dt="2020-05-15T07:17:50.487" v="5874" actId="478"/>
          <ac:picMkLst>
            <pc:docMk/>
            <pc:sldMk cId="138312085" sldId="336"/>
            <ac:picMk id="4" creationId="{17E5D4D9-63DB-4D8F-B7E9-80CE37CD88F4}"/>
          </ac:picMkLst>
        </pc:picChg>
      </pc:sldChg>
      <pc:sldChg chg="addSp delSp modSp add del mod">
        <pc:chgData name="park ga youn" userId="e8e70111e1901dad" providerId="LiveId" clId="{529604D9-F435-4A26-9CF8-9D5BC0BAA78F}" dt="2020-05-15T03:21:18.870" v="1792" actId="47"/>
        <pc:sldMkLst>
          <pc:docMk/>
          <pc:sldMk cId="644825557" sldId="336"/>
        </pc:sldMkLst>
        <pc:spChg chg="add del mod">
          <ac:chgData name="park ga youn" userId="e8e70111e1901dad" providerId="LiveId" clId="{529604D9-F435-4A26-9CF8-9D5BC0BAA78F}" dt="2020-05-15T03:16:17.559" v="1682"/>
          <ac:spMkLst>
            <pc:docMk/>
            <pc:sldMk cId="644825557" sldId="336"/>
            <ac:spMk id="8" creationId="{0FAE46C1-9CB1-4669-AC37-5E66BB482737}"/>
          </ac:spMkLst>
        </pc:spChg>
        <pc:spChg chg="del">
          <ac:chgData name="park ga youn" userId="e8e70111e1901dad" providerId="LiveId" clId="{529604D9-F435-4A26-9CF8-9D5BC0BAA78F}" dt="2020-05-15T03:15:19.884" v="1660" actId="478"/>
          <ac:spMkLst>
            <pc:docMk/>
            <pc:sldMk cId="644825557" sldId="336"/>
            <ac:spMk id="16" creationId="{D1ACF4F1-59A8-4E71-9F0D-119A59BF9D07}"/>
          </ac:spMkLst>
        </pc:spChg>
        <pc:spChg chg="del">
          <ac:chgData name="park ga youn" userId="e8e70111e1901dad" providerId="LiveId" clId="{529604D9-F435-4A26-9CF8-9D5BC0BAA78F}" dt="2020-05-15T03:15:19.884" v="1660" actId="478"/>
          <ac:spMkLst>
            <pc:docMk/>
            <pc:sldMk cId="644825557" sldId="336"/>
            <ac:spMk id="18" creationId="{467C673E-6F4D-49F4-9455-DD004F18EB1A}"/>
          </ac:spMkLst>
        </pc:spChg>
        <pc:spChg chg="del">
          <ac:chgData name="park ga youn" userId="e8e70111e1901dad" providerId="LiveId" clId="{529604D9-F435-4A26-9CF8-9D5BC0BAA78F}" dt="2020-05-15T03:15:19.884" v="1660" actId="478"/>
          <ac:spMkLst>
            <pc:docMk/>
            <pc:sldMk cId="644825557" sldId="336"/>
            <ac:spMk id="22" creationId="{350BE41C-C96C-4CB6-A9DD-FC32BD0AAAAC}"/>
          </ac:spMkLst>
        </pc:spChg>
        <pc:graphicFrameChg chg="mod modGraphic">
          <ac:chgData name="park ga youn" userId="e8e70111e1901dad" providerId="LiveId" clId="{529604D9-F435-4A26-9CF8-9D5BC0BAA78F}" dt="2020-05-15T03:21:08.207" v="1790" actId="14734"/>
          <ac:graphicFrameMkLst>
            <pc:docMk/>
            <pc:sldMk cId="644825557" sldId="336"/>
            <ac:graphicFrameMk id="7" creationId="{541B92BC-69B7-4245-9869-393719A72ACF}"/>
          </ac:graphicFrameMkLst>
        </pc:graphicFrameChg>
        <pc:graphicFrameChg chg="modGraphic">
          <ac:chgData name="park ga youn" userId="e8e70111e1901dad" providerId="LiveId" clId="{529604D9-F435-4A26-9CF8-9D5BC0BAA78F}" dt="2020-05-15T03:15:23.272" v="1667" actId="20577"/>
          <ac:graphicFrameMkLst>
            <pc:docMk/>
            <pc:sldMk cId="644825557" sldId="336"/>
            <ac:graphicFrameMk id="11" creationId="{FB285770-6851-4487-96CA-4622EFDD7E9E}"/>
          </ac:graphicFrameMkLst>
        </pc:graphicFrameChg>
        <pc:picChg chg="add del mod">
          <ac:chgData name="park ga youn" userId="e8e70111e1901dad" providerId="LiveId" clId="{529604D9-F435-4A26-9CF8-9D5BC0BAA78F}" dt="2020-05-15T03:18:37.223" v="1752"/>
          <ac:picMkLst>
            <pc:docMk/>
            <pc:sldMk cId="644825557" sldId="336"/>
            <ac:picMk id="3" creationId="{A609E72D-3807-4CD2-A347-993C8A774009}"/>
          </ac:picMkLst>
        </pc:picChg>
        <pc:picChg chg="add mod modCrop">
          <ac:chgData name="park ga youn" userId="e8e70111e1901dad" providerId="LiveId" clId="{529604D9-F435-4A26-9CF8-9D5BC0BAA78F}" dt="2020-05-15T03:19:29.613" v="1766" actId="1076"/>
          <ac:picMkLst>
            <pc:docMk/>
            <pc:sldMk cId="644825557" sldId="336"/>
            <ac:picMk id="5" creationId="{63DD2043-542C-4278-A765-11ECA3866C10}"/>
          </ac:picMkLst>
        </pc:picChg>
        <pc:picChg chg="del">
          <ac:chgData name="park ga youn" userId="e8e70111e1901dad" providerId="LiveId" clId="{529604D9-F435-4A26-9CF8-9D5BC0BAA78F}" dt="2020-05-15T03:15:19.884" v="1660" actId="478"/>
          <ac:picMkLst>
            <pc:docMk/>
            <pc:sldMk cId="644825557" sldId="336"/>
            <ac:picMk id="6" creationId="{0BDCF1E7-EAD0-4E36-84AA-7DDD9D3957C7}"/>
          </ac:picMkLst>
        </pc:picChg>
      </pc:sldChg>
      <pc:sldChg chg="modSp add del mod">
        <pc:chgData name="park ga youn" userId="e8e70111e1901dad" providerId="LiveId" clId="{529604D9-F435-4A26-9CF8-9D5BC0BAA78F}" dt="2020-06-15T09:06:58.304" v="8354" actId="47"/>
        <pc:sldMkLst>
          <pc:docMk/>
          <pc:sldMk cId="2227916991" sldId="337"/>
        </pc:sldMkLst>
        <pc:spChg chg="mod">
          <ac:chgData name="park ga youn" userId="e8e70111e1901dad" providerId="LiveId" clId="{529604D9-F435-4A26-9CF8-9D5BC0BAA78F}" dt="2020-05-15T07:31:28.369" v="6434" actId="20577"/>
          <ac:spMkLst>
            <pc:docMk/>
            <pc:sldMk cId="2227916991" sldId="337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7:31:35.933" v="6473"/>
          <ac:spMkLst>
            <pc:docMk/>
            <pc:sldMk cId="2227916991" sldId="337"/>
            <ac:spMk id="32" creationId="{8D1A47A9-489C-2D4E-876A-F642C3C6D073}"/>
          </ac:spMkLst>
        </pc:spChg>
      </pc:sldChg>
      <pc:sldChg chg="delSp modSp add del mod">
        <pc:chgData name="park ga youn" userId="e8e70111e1901dad" providerId="LiveId" clId="{529604D9-F435-4A26-9CF8-9D5BC0BAA78F}" dt="2020-05-15T09:06:06.036" v="7436" actId="47"/>
        <pc:sldMkLst>
          <pc:docMk/>
          <pc:sldMk cId="1976181130" sldId="338"/>
        </pc:sldMkLst>
        <pc:spChg chg="del">
          <ac:chgData name="park ga youn" userId="e8e70111e1901dad" providerId="LiveId" clId="{529604D9-F435-4A26-9CF8-9D5BC0BAA78F}" dt="2020-05-15T07:33:04.077" v="6514" actId="478"/>
          <ac:spMkLst>
            <pc:docMk/>
            <pc:sldMk cId="1976181130" sldId="338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7:33:08.402" v="6526"/>
          <ac:spMkLst>
            <pc:docMk/>
            <pc:sldMk cId="1976181130" sldId="338"/>
            <ac:spMk id="32" creationId="{8D1A47A9-489C-2D4E-876A-F642C3C6D073}"/>
          </ac:spMkLst>
        </pc:spChg>
      </pc:sldChg>
      <pc:sldChg chg="delSp modSp add del mod">
        <pc:chgData name="park ga youn" userId="e8e70111e1901dad" providerId="LiveId" clId="{529604D9-F435-4A26-9CF8-9D5BC0BAA78F}" dt="2020-05-15T09:00:51.870" v="7305" actId="47"/>
        <pc:sldMkLst>
          <pc:docMk/>
          <pc:sldMk cId="2009777775" sldId="339"/>
        </pc:sldMkLst>
        <pc:spChg chg="del">
          <ac:chgData name="park ga youn" userId="e8e70111e1901dad" providerId="LiveId" clId="{529604D9-F435-4A26-9CF8-9D5BC0BAA78F}" dt="2020-05-15T07:32:59.762" v="6513" actId="478"/>
          <ac:spMkLst>
            <pc:docMk/>
            <pc:sldMk cId="2009777775" sldId="339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7:32:57.584" v="6512"/>
          <ac:spMkLst>
            <pc:docMk/>
            <pc:sldMk cId="2009777775" sldId="339"/>
            <ac:spMk id="32" creationId="{8D1A47A9-489C-2D4E-876A-F642C3C6D073}"/>
          </ac:spMkLst>
        </pc:spChg>
      </pc:sldChg>
      <pc:sldChg chg="modSp add del mod">
        <pc:chgData name="park ga youn" userId="e8e70111e1901dad" providerId="LiveId" clId="{529604D9-F435-4A26-9CF8-9D5BC0BAA78F}" dt="2020-05-15T09:09:54.625" v="7530" actId="47"/>
        <pc:sldMkLst>
          <pc:docMk/>
          <pc:sldMk cId="2952985070" sldId="340"/>
        </pc:sldMkLst>
        <pc:spChg chg="mod">
          <ac:chgData name="park ga youn" userId="e8e70111e1901dad" providerId="LiveId" clId="{529604D9-F435-4A26-9CF8-9D5BC0BAA78F}" dt="2020-05-15T07:33:17.829" v="6543"/>
          <ac:spMkLst>
            <pc:docMk/>
            <pc:sldMk cId="2952985070" sldId="340"/>
            <ac:spMk id="32" creationId="{8D1A47A9-489C-2D4E-876A-F642C3C6D073}"/>
          </ac:spMkLst>
        </pc:spChg>
      </pc:sldChg>
      <pc:sldChg chg="addSp delSp modSp add mod">
        <pc:chgData name="park ga youn" userId="e8e70111e1901dad" providerId="LiveId" clId="{529604D9-F435-4A26-9CF8-9D5BC0BAA78F}" dt="2020-05-21T17:18:20.040" v="8011" actId="20577"/>
        <pc:sldMkLst>
          <pc:docMk/>
          <pc:sldMk cId="3139187565" sldId="341"/>
        </pc:sldMkLst>
        <pc:spChg chg="add mod">
          <ac:chgData name="park ga youn" userId="e8e70111e1901dad" providerId="LiveId" clId="{529604D9-F435-4A26-9CF8-9D5BC0BAA78F}" dt="2020-05-15T08:42:35.878" v="6573" actId="20577"/>
          <ac:spMkLst>
            <pc:docMk/>
            <pc:sldMk cId="3139187565" sldId="341"/>
            <ac:spMk id="12" creationId="{93979D8B-9B56-4A23-A8F4-7DE80E2442D2}"/>
          </ac:spMkLst>
        </pc:spChg>
        <pc:spChg chg="add mod">
          <ac:chgData name="park ga youn" userId="e8e70111e1901dad" providerId="LiveId" clId="{529604D9-F435-4A26-9CF8-9D5BC0BAA78F}" dt="2020-05-15T08:42:43.769" v="6576" actId="20577"/>
          <ac:spMkLst>
            <pc:docMk/>
            <pc:sldMk cId="3139187565" sldId="341"/>
            <ac:spMk id="13" creationId="{B4991E52-29B3-4364-9E4B-CD82C2FDB1BD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5" creationId="{A8823E48-A2B2-4487-8D5E-A2E8AEF58016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6" creationId="{3A53B5A9-1B50-48B6-B480-58F5AFD7E0AC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7" creationId="{7F052835-C031-410B-920E-8B990B2EFDB9}"/>
          </ac:spMkLst>
        </pc:spChg>
        <pc:spChg chg="del">
          <ac:chgData name="park ga youn" userId="e8e70111e1901dad" providerId="LiveId" clId="{529604D9-F435-4A26-9CF8-9D5BC0BAA78F}" dt="2020-05-15T08:41:46.040" v="6550" actId="478"/>
          <ac:spMkLst>
            <pc:docMk/>
            <pc:sldMk cId="3139187565" sldId="341"/>
            <ac:spMk id="19" creationId="{683DA8A5-D2F4-48DB-81BA-B98E0FF0817D}"/>
          </ac:spMkLst>
        </pc:spChg>
        <pc:spChg chg="mod">
          <ac:chgData name="park ga youn" userId="e8e70111e1901dad" providerId="LiveId" clId="{529604D9-F435-4A26-9CF8-9D5BC0BAA78F}" dt="2020-05-15T08:42:27.130" v="6568" actId="20577"/>
          <ac:spMkLst>
            <pc:docMk/>
            <pc:sldMk cId="3139187565" sldId="341"/>
            <ac:spMk id="20" creationId="{D13A4E95-8530-47BE-A29E-5E68B5E1AFCC}"/>
          </ac:spMkLst>
        </pc:spChg>
        <pc:graphicFrameChg chg="mod modGraphic">
          <ac:chgData name="park ga youn" userId="e8e70111e1901dad" providerId="LiveId" clId="{529604D9-F435-4A26-9CF8-9D5BC0BAA78F}" dt="2020-05-21T17:18:20.040" v="8011" actId="20577"/>
          <ac:graphicFrameMkLst>
            <pc:docMk/>
            <pc:sldMk cId="3139187565" sldId="341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8:48:02.864" v="7095"/>
          <ac:graphicFrameMkLst>
            <pc:docMk/>
            <pc:sldMk cId="3139187565" sldId="341"/>
            <ac:graphicFrameMk id="18" creationId="{F4F260CA-59D9-4FF1-95FA-1DF7FCC6938A}"/>
          </ac:graphicFrameMkLst>
        </pc:graphicFrameChg>
        <pc:picChg chg="del">
          <ac:chgData name="park ga youn" userId="e8e70111e1901dad" providerId="LiveId" clId="{529604D9-F435-4A26-9CF8-9D5BC0BAA78F}" dt="2020-05-15T08:41:46.452" v="6551" actId="478"/>
          <ac:picMkLst>
            <pc:docMk/>
            <pc:sldMk cId="3139187565" sldId="341"/>
            <ac:picMk id="3" creationId="{DCC5CC22-83F6-487A-86FF-4CB8C2042344}"/>
          </ac:picMkLst>
        </pc:picChg>
        <pc:picChg chg="add mod ord modCrop">
          <ac:chgData name="park ga youn" userId="e8e70111e1901dad" providerId="LiveId" clId="{529604D9-F435-4A26-9CF8-9D5BC0BAA78F}" dt="2020-05-15T08:42:17.288" v="6565" actId="1076"/>
          <ac:picMkLst>
            <pc:docMk/>
            <pc:sldMk cId="3139187565" sldId="341"/>
            <ac:picMk id="4" creationId="{85CE7979-63C8-4C35-934C-852869471FE8}"/>
          </ac:picMkLst>
        </pc:picChg>
      </pc:sldChg>
      <pc:sldChg chg="modSp add del mod">
        <pc:chgData name="park ga youn" userId="e8e70111e1901dad" providerId="LiveId" clId="{529604D9-F435-4A26-9CF8-9D5BC0BAA78F}" dt="2020-06-15T09:07:01.398" v="8355" actId="47"/>
        <pc:sldMkLst>
          <pc:docMk/>
          <pc:sldMk cId="3257734134" sldId="342"/>
        </pc:sldMkLst>
        <pc:spChg chg="mod">
          <ac:chgData name="park ga youn" userId="e8e70111e1901dad" providerId="LiveId" clId="{529604D9-F435-4A26-9CF8-9D5BC0BAA78F}" dt="2020-05-15T08:52:51.513" v="7128" actId="404"/>
          <ac:spMkLst>
            <pc:docMk/>
            <pc:sldMk cId="3257734134" sldId="342"/>
            <ac:spMk id="31" creationId="{B769C195-E4F1-3B44-A912-7CAB022BBDA5}"/>
          </ac:spMkLst>
        </pc:spChg>
        <pc:spChg chg="mod">
          <ac:chgData name="park ga youn" userId="e8e70111e1901dad" providerId="LiveId" clId="{529604D9-F435-4A26-9CF8-9D5BC0BAA78F}" dt="2020-05-15T08:52:40.780" v="7121"/>
          <ac:spMkLst>
            <pc:docMk/>
            <pc:sldMk cId="3257734134" sldId="342"/>
            <ac:spMk id="32" creationId="{8D1A47A9-489C-2D4E-876A-F642C3C6D073}"/>
          </ac:spMkLst>
        </pc:spChg>
      </pc:sldChg>
      <pc:sldChg chg="addSp delSp modSp add del mod">
        <pc:chgData name="park ga youn" userId="e8e70111e1901dad" providerId="LiveId" clId="{529604D9-F435-4A26-9CF8-9D5BC0BAA78F}" dt="2020-06-15T09:07:03.555" v="8356" actId="47"/>
        <pc:sldMkLst>
          <pc:docMk/>
          <pc:sldMk cId="1825858521" sldId="343"/>
        </pc:sldMkLst>
        <pc:spChg chg="add mod">
          <ac:chgData name="park ga youn" userId="e8e70111e1901dad" providerId="LiveId" clId="{529604D9-F435-4A26-9CF8-9D5BC0BAA78F}" dt="2020-05-15T08:54:38.641" v="7170" actId="20577"/>
          <ac:spMkLst>
            <pc:docMk/>
            <pc:sldMk cId="1825858521" sldId="343"/>
            <ac:spMk id="10" creationId="{2FA23632-65ED-4679-9F79-30C7D5F4E20E}"/>
          </ac:spMkLst>
        </pc:spChg>
        <pc:spChg chg="mod">
          <ac:chgData name="park ga youn" userId="e8e70111e1901dad" providerId="LiveId" clId="{529604D9-F435-4A26-9CF8-9D5BC0BAA78F}" dt="2020-05-15T08:54:30.174" v="7165" actId="1076"/>
          <ac:spMkLst>
            <pc:docMk/>
            <pc:sldMk cId="1825858521" sldId="343"/>
            <ac:spMk id="12" creationId="{93979D8B-9B56-4A23-A8F4-7DE80E2442D2}"/>
          </ac:spMkLst>
        </pc:spChg>
        <pc:spChg chg="mod">
          <ac:chgData name="park ga youn" userId="e8e70111e1901dad" providerId="LiveId" clId="{529604D9-F435-4A26-9CF8-9D5BC0BAA78F}" dt="2020-05-15T08:54:34.354" v="7167" actId="1076"/>
          <ac:spMkLst>
            <pc:docMk/>
            <pc:sldMk cId="1825858521" sldId="343"/>
            <ac:spMk id="13" creationId="{B4991E52-29B3-4364-9E4B-CD82C2FDB1BD}"/>
          </ac:spMkLst>
        </pc:spChg>
        <pc:spChg chg="add mod">
          <ac:chgData name="park ga youn" userId="e8e70111e1901dad" providerId="LiveId" clId="{529604D9-F435-4A26-9CF8-9D5BC0BAA78F}" dt="2020-05-15T09:16:14.202" v="7989" actId="20577"/>
          <ac:spMkLst>
            <pc:docMk/>
            <pc:sldMk cId="1825858521" sldId="343"/>
            <ac:spMk id="14" creationId="{25ACD8D1-B0CF-4339-AEA3-B857E84B77F7}"/>
          </ac:spMkLst>
        </pc:spChg>
        <pc:spChg chg="mod">
          <ac:chgData name="park ga youn" userId="e8e70111e1901dad" providerId="LiveId" clId="{529604D9-F435-4A26-9CF8-9D5BC0BAA78F}" dt="2020-05-15T08:54:31.853" v="7166" actId="1076"/>
          <ac:spMkLst>
            <pc:docMk/>
            <pc:sldMk cId="1825858521" sldId="343"/>
            <ac:spMk id="20" creationId="{D13A4E95-8530-47BE-A29E-5E68B5E1AFCC}"/>
          </ac:spMkLst>
        </pc:spChg>
        <pc:graphicFrameChg chg="modGraphic">
          <ac:chgData name="park ga youn" userId="e8e70111e1901dad" providerId="LiveId" clId="{529604D9-F435-4A26-9CF8-9D5BC0BAA78F}" dt="2020-05-15T08:57:59.440" v="7247" actId="20577"/>
          <ac:graphicFrameMkLst>
            <pc:docMk/>
            <pc:sldMk cId="1825858521" sldId="343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529604D9-F435-4A26-9CF8-9D5BC0BAA78F}" dt="2020-05-15T08:58:20.230" v="7268" actId="113"/>
          <ac:graphicFrameMkLst>
            <pc:docMk/>
            <pc:sldMk cId="1825858521" sldId="343"/>
            <ac:graphicFrameMk id="18" creationId="{F4F260CA-59D9-4FF1-95FA-1DF7FCC6938A}"/>
          </ac:graphicFrameMkLst>
        </pc:graphicFrameChg>
        <pc:picChg chg="add mod ord">
          <ac:chgData name="park ga youn" userId="e8e70111e1901dad" providerId="LiveId" clId="{529604D9-F435-4A26-9CF8-9D5BC0BAA78F}" dt="2020-05-15T08:54:08.950" v="7162" actId="1076"/>
          <ac:picMkLst>
            <pc:docMk/>
            <pc:sldMk cId="1825858521" sldId="343"/>
            <ac:picMk id="3" creationId="{B09FB333-59A7-47F3-B65C-28BF8A4BEA1E}"/>
          </ac:picMkLst>
        </pc:picChg>
        <pc:picChg chg="del">
          <ac:chgData name="park ga youn" userId="e8e70111e1901dad" providerId="LiveId" clId="{529604D9-F435-4A26-9CF8-9D5BC0BAA78F}" dt="2020-05-15T08:54:05.881" v="7161" actId="478"/>
          <ac:picMkLst>
            <pc:docMk/>
            <pc:sldMk cId="1825858521" sldId="343"/>
            <ac:picMk id="4" creationId="{85CE7979-63C8-4C35-934C-852869471FE8}"/>
          </ac:picMkLst>
        </pc:picChg>
      </pc:sldChg>
    </pc:docChg>
  </pc:docChgLst>
  <pc:docChgLst>
    <pc:chgData name="park ga youn" userId="e8e70111e1901dad" providerId="LiveId" clId="{77EB5DDA-DCD8-4552-8A90-D6FCDE519152}"/>
    <pc:docChg chg="custSel modSld">
      <pc:chgData name="park ga youn" userId="e8e70111e1901dad" providerId="LiveId" clId="{77EB5DDA-DCD8-4552-8A90-D6FCDE519152}" dt="2020-06-17T06:52:39.811" v="86" actId="207"/>
      <pc:docMkLst>
        <pc:docMk/>
      </pc:docMkLst>
      <pc:sldChg chg="modSp mod">
        <pc:chgData name="park ga youn" userId="e8e70111e1901dad" providerId="LiveId" clId="{77EB5DDA-DCD8-4552-8A90-D6FCDE519152}" dt="2020-06-17T06:52:39.811" v="86" actId="207"/>
        <pc:sldMkLst>
          <pc:docMk/>
          <pc:sldMk cId="401844362" sldId="265"/>
        </pc:sldMkLst>
        <pc:graphicFrameChg chg="mod modGraphic">
          <ac:chgData name="park ga youn" userId="e8e70111e1901dad" providerId="LiveId" clId="{77EB5DDA-DCD8-4552-8A90-D6FCDE519152}" dt="2020-06-17T06:52:39.811" v="86" actId="207"/>
          <ac:graphicFrameMkLst>
            <pc:docMk/>
            <pc:sldMk cId="401844362" sldId="265"/>
            <ac:graphicFrameMk id="29" creationId="{5146346D-2370-4DDB-AB72-8A92103D6808}"/>
          </ac:graphicFrameMkLst>
        </pc:graphicFrameChg>
      </pc:sldChg>
    </pc:docChg>
  </pc:docChgLst>
  <pc:docChgLst>
    <pc:chgData name="park ga youn" userId="e8e70111e1901dad" providerId="LiveId" clId="{200886D0-D801-4098-873F-02084C9C6083}"/>
    <pc:docChg chg="custSel modSld">
      <pc:chgData name="park ga youn" userId="e8e70111e1901dad" providerId="LiveId" clId="{200886D0-D801-4098-873F-02084C9C6083}" dt="2020-05-11T09:07:48.674" v="372" actId="14100"/>
      <pc:docMkLst>
        <pc:docMk/>
      </pc:docMkLst>
      <pc:sldChg chg="modSp mod">
        <pc:chgData name="park ga youn" userId="e8e70111e1901dad" providerId="LiveId" clId="{200886D0-D801-4098-873F-02084C9C6083}" dt="2020-05-11T09:07:48.674" v="372" actId="14100"/>
        <pc:sldMkLst>
          <pc:docMk/>
          <pc:sldMk cId="3849749331" sldId="287"/>
        </pc:sldMkLst>
        <pc:graphicFrameChg chg="mod modGraphic">
          <ac:chgData name="park ga youn" userId="e8e70111e1901dad" providerId="LiveId" clId="{200886D0-D801-4098-873F-02084C9C6083}" dt="2020-05-11T08:51:34.167" v="363"/>
          <ac:graphicFrameMkLst>
            <pc:docMk/>
            <pc:sldMk cId="3849749331" sldId="287"/>
            <ac:graphicFrameMk id="11" creationId="{FB285770-6851-4487-96CA-4622EFDD7E9E}"/>
          </ac:graphicFrameMkLst>
        </pc:graphicFrameChg>
        <pc:graphicFrameChg chg="mod modGraphic">
          <ac:chgData name="park ga youn" userId="e8e70111e1901dad" providerId="LiveId" clId="{200886D0-D801-4098-873F-02084C9C6083}" dt="2020-05-11T09:07:48.674" v="372" actId="14100"/>
          <ac:graphicFrameMkLst>
            <pc:docMk/>
            <pc:sldMk cId="3849749331" sldId="287"/>
            <ac:graphicFrameMk id="18" creationId="{F4F260CA-59D9-4FF1-95FA-1DF7FCC6938A}"/>
          </ac:graphicFrameMkLst>
        </pc:graphicFrameChg>
      </pc:sldChg>
      <pc:sldChg chg="modSp mod">
        <pc:chgData name="park ga youn" userId="e8e70111e1901dad" providerId="LiveId" clId="{200886D0-D801-4098-873F-02084C9C6083}" dt="2020-05-11T08:51:07.669" v="358" actId="14734"/>
        <pc:sldMkLst>
          <pc:docMk/>
          <pc:sldMk cId="846493982" sldId="288"/>
        </pc:sldMkLst>
        <pc:graphicFrameChg chg="mod modGraphic">
          <ac:chgData name="park ga youn" userId="e8e70111e1901dad" providerId="LiveId" clId="{200886D0-D801-4098-873F-02084C9C6083}" dt="2020-05-11T08:51:07.669" v="358" actId="14734"/>
          <ac:graphicFrameMkLst>
            <pc:docMk/>
            <pc:sldMk cId="846493982" sldId="288"/>
            <ac:graphicFrameMk id="11" creationId="{FB285770-6851-4487-96CA-4622EFDD7E9E}"/>
          </ac:graphicFrameMkLst>
        </pc:graphicFrameChg>
      </pc:sldChg>
      <pc:sldChg chg="modSp mod">
        <pc:chgData name="park ga youn" userId="e8e70111e1901dad" providerId="LiveId" clId="{200886D0-D801-4098-873F-02084C9C6083}" dt="2020-05-11T08:51:46.614" v="371"/>
        <pc:sldMkLst>
          <pc:docMk/>
          <pc:sldMk cId="3732057599" sldId="307"/>
        </pc:sldMkLst>
        <pc:graphicFrameChg chg="mod modGraphic">
          <ac:chgData name="park ga youn" userId="e8e70111e1901dad" providerId="LiveId" clId="{200886D0-D801-4098-873F-02084C9C6083}" dt="2020-05-11T08:51:46.614" v="371"/>
          <ac:graphicFrameMkLst>
            <pc:docMk/>
            <pc:sldMk cId="3732057599" sldId="307"/>
            <ac:graphicFrameMk id="11" creationId="{FB285770-6851-4487-96CA-4622EFDD7E9E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39FE0-FC44-44A5-88B1-A26F4AA84A78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B4A80-91D5-4FBD-AAFA-8174926C6E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E987-3FB2-424A-A728-176973FC0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D218E4-3610-9D4C-9557-E07F2D855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1342-F161-E440-8DA1-867A32DC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13045-229A-A840-9CCF-9F4C2D4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C4510-1092-0944-9397-932CE63B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0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43B6-0A97-3843-A54F-DEE513B7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8CF3D-316F-9F47-9819-47C797942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DFF88-3348-2449-8651-5F07308E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A22AB-D50A-1949-B086-ADC420A7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83F9C-CA79-2249-9CE7-4CDEE551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5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13DBE0-AA39-C745-9DDE-8A511EBA6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0AEDF-4925-1B4C-9524-A4B39AF5B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729FC-94D7-614F-B8E4-90D3B90F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D2C44-42FF-7547-8013-BE24E17A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54242-E299-494F-A1BF-87A58C4B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9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C401-CF91-D742-A5A1-178874D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94116-03D6-8A4B-AED4-7B86D94F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F7557-A02F-F74B-80A8-EA2CBD6C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A7885-4DA4-9F47-8297-39C1671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C8A16-17C3-874A-A015-309C3C57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5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D26DF-2922-274C-966F-E81D1EF5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E9CC2-4448-084A-AA0D-203542B6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6B89F-A3D7-D846-B703-8A7A212D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1D948-1788-EB47-A31E-08B3A571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940D5-FDDE-DC43-8B8A-EA5EBEE2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272D3-D646-8147-BE36-CE7D58E0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D7850-29BB-214D-9AB7-3222FAD4C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5B9C42-341E-DD49-A8C0-39AC8DE5B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4C96C-DE37-3646-884E-BD12BEDD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CAE30-97ED-5742-87DC-EFABE424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9E6660-A63B-DD4E-8461-B463BE2D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2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01210-A13B-604C-BAE0-B991A747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EC56B-932D-C74A-99B1-81EFD0E5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F7BDC0-CCCD-9F48-9ED4-7D3B5FCD9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812C6-0CF9-9B43-83BE-DB97B2235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3CBA61-A4E5-3E4D-A159-078B97F24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F47931-E417-2E4D-9359-4E443E1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DBBC2D-C839-7B40-9EB8-F1556934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1519FE-DDD3-7C43-A9B1-43F515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5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2D1EE-4D95-6847-A03F-7DC4DB76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B9055F-7BF4-B640-AACC-40B530FE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CC859-00DD-7142-B271-08C0BA1A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30CE65-C53F-0A4B-8828-726027CA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2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7AE3B1-D3C4-2546-A6EC-2C73D691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E48FE7-C905-2C43-9C18-BBFBDA8D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D8736-45AC-EE4C-AD30-785D88EA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96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D3D21-70A3-744E-B7E1-5C9DD111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5E97F-59AD-2D4C-B516-7386757A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DACC7-8A9D-1D47-8461-AB5319F34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1DF54-12B9-3141-B1AD-952FBF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9569A6-EDA9-FE47-A74A-4FCDA93C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8904A-6427-0144-A9F8-44958AFD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1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19C50-CF68-9C4D-A467-A9F8158E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DA7C7-85F8-FC40-AC7D-BB1275B82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C4E3-5299-234B-89BC-76FDAD63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8A96E-BE0A-F541-82D1-3CBAC102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623AA-0E34-0047-A448-1579FB44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242790-84BC-B648-B4AA-A3F78143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2519F3-124A-2841-9C44-AF2F9074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7086B-67B2-FD42-907C-D93917B7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6D313-35BF-194E-9E99-B8EAF0804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DC6E6-93EB-9644-BD59-259A83BB48D0}" type="datetimeFigureOut">
              <a:rPr kumimoji="1" lang="ko-KR" altLang="en-US" smtClean="0"/>
              <a:t>2020-09-28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69632-817C-7846-BBEA-54B7FCFE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7C413-E029-F24E-A532-DDB7D20A6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8022-B196-0648-9DF9-0C1467A208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311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상자 15">
            <a:extLst>
              <a:ext uri="{FF2B5EF4-FFF2-40B4-BE49-F238E27FC236}">
                <a16:creationId xmlns:a16="http://schemas.microsoft.com/office/drawing/2014/main" id="{99409633-FC0E-4F5A-82DF-C7677A49CC68}"/>
              </a:ext>
            </a:extLst>
          </p:cNvPr>
          <p:cNvSpPr txBox="1"/>
          <p:nvPr/>
        </p:nvSpPr>
        <p:spPr>
          <a:xfrm>
            <a:off x="11483715" y="598083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1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BBB396-2870-2C43-9B02-2C6E5B61417C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94430" y="2645763"/>
            <a:ext cx="4003141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AF1FC0F0-30E0-0B48-9CF1-935915F132D0}"/>
              </a:ext>
            </a:extLst>
          </p:cNvPr>
          <p:cNvSpPr txBox="1"/>
          <p:nvPr/>
        </p:nvSpPr>
        <p:spPr>
          <a:xfrm>
            <a:off x="5302080" y="2832405"/>
            <a:ext cx="1735214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JSP 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포트폴리오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ts val="2120"/>
              </a:lnSpc>
            </a:pPr>
            <a:endParaRPr kumimoji="1" lang="en-US" altLang="ko-KR" sz="1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ts val="2120"/>
              </a:lnSpc>
            </a:pPr>
            <a:r>
              <a:rPr kumimoji="1" lang="ko-KR" altLang="en-US" sz="1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박가연</a:t>
            </a:r>
            <a:endParaRPr kumimoji="1" lang="ko-KR" altLang="en-US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E6F7CF68-1DCC-EE43-8833-46F7F8D9D5F7}"/>
              </a:ext>
            </a:extLst>
          </p:cNvPr>
          <p:cNvSpPr txBox="1"/>
          <p:nvPr/>
        </p:nvSpPr>
        <p:spPr>
          <a:xfrm>
            <a:off x="8572946" y="689471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2020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85C1D724-E02F-FE43-BBDB-E3A0C9E2F7E5}"/>
              </a:ext>
            </a:extLst>
          </p:cNvPr>
          <p:cNvSpPr txBox="1"/>
          <p:nvPr/>
        </p:nvSpPr>
        <p:spPr>
          <a:xfrm>
            <a:off x="5655591" y="1344665"/>
            <a:ext cx="880819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018709-83F5-426C-8823-AB963AA29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176" y="1783244"/>
            <a:ext cx="2652904" cy="689755"/>
          </a:xfrm>
          <a:prstGeom prst="rect">
            <a:avLst/>
          </a:prstGeom>
        </p:spPr>
      </p:pic>
      <p:sp>
        <p:nvSpPr>
          <p:cNvPr id="17" name="텍스트상자 1">
            <a:extLst>
              <a:ext uri="{FF2B5EF4-FFF2-40B4-BE49-F238E27FC236}">
                <a16:creationId xmlns:a16="http://schemas.microsoft.com/office/drawing/2014/main" id="{67300183-5D11-44D2-95AA-BEEDA539B01D}"/>
              </a:ext>
            </a:extLst>
          </p:cNvPr>
          <p:cNvSpPr txBox="1"/>
          <p:nvPr/>
        </p:nvSpPr>
        <p:spPr>
          <a:xfrm>
            <a:off x="3054777" y="689471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PORTFOLIO</a:t>
            </a:r>
            <a:endParaRPr kumimoji="1" lang="ko-KR" altLang="en-US" sz="10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68E14-99E8-4F4F-BCF8-B71D750E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80" y="3829129"/>
            <a:ext cx="4873609" cy="29088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2E07EF-40DA-F044-A989-4B97B98BF093}"/>
              </a:ext>
            </a:extLst>
          </p:cNvPr>
          <p:cNvSpPr/>
          <p:nvPr/>
        </p:nvSpPr>
        <p:spPr>
          <a:xfrm>
            <a:off x="3732881" y="3824990"/>
            <a:ext cx="4873609" cy="2913036"/>
          </a:xfrm>
          <a:prstGeom prst="rect">
            <a:avLst/>
          </a:prstGeom>
          <a:solidFill>
            <a:schemeClr val="bg2">
              <a:lumMod val="2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4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03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프로젝트 내용 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화면설계서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06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070C5C-AFF2-4622-9994-FBFD7210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0" y="1436733"/>
            <a:ext cx="7617698" cy="12163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015465"/>
              </p:ext>
            </p:extLst>
          </p:nvPr>
        </p:nvGraphicFramePr>
        <p:xfrm>
          <a:off x="0" y="0"/>
          <a:ext cx="12192000" cy="495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2136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793864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A-front-common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Common-Header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62038"/>
              </p:ext>
            </p:extLst>
          </p:nvPr>
        </p:nvGraphicFramePr>
        <p:xfrm>
          <a:off x="8163202" y="976525"/>
          <a:ext cx="3750330" cy="5014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49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0296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75087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메인 로고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: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메인 페이지로이동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./index.html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분류된 장르별 기사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판매 카테고리가 있는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Gnb2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각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이동 시 클릭된 타이틀은 빨강색으로 고정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469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로그인 페이지로 이동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 ./login/login.html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회원 가입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이용약관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=./join/join_agree.html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장바구니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592845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/customer_service.html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090843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검색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89468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VOGUE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계정이 있는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SNS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페이지로 이동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인스타그램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페이스북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트위터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유튜브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9229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91D7B6-2CE1-41EE-A12F-C2BD58050305}"/>
              </a:ext>
            </a:extLst>
          </p:cNvPr>
          <p:cNvSpPr txBox="1"/>
          <p:nvPr/>
        </p:nvSpPr>
        <p:spPr>
          <a:xfrm>
            <a:off x="2610875" y="192951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B5257-BF41-41A6-B2F1-9913BE72A0F4}"/>
              </a:ext>
            </a:extLst>
          </p:cNvPr>
          <p:cNvSpPr txBox="1"/>
          <p:nvPr/>
        </p:nvSpPr>
        <p:spPr>
          <a:xfrm>
            <a:off x="2453397" y="242674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404BF0-DB21-4314-9217-820743C5E780}"/>
              </a:ext>
            </a:extLst>
          </p:cNvPr>
          <p:cNvSpPr txBox="1"/>
          <p:nvPr/>
        </p:nvSpPr>
        <p:spPr>
          <a:xfrm>
            <a:off x="4719482" y="119978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67E9B-508A-4F6B-BF50-A9F0E1E62E1D}"/>
              </a:ext>
            </a:extLst>
          </p:cNvPr>
          <p:cNvSpPr txBox="1"/>
          <p:nvPr/>
        </p:nvSpPr>
        <p:spPr>
          <a:xfrm>
            <a:off x="5144335" y="119978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B64DDA-7841-4348-8507-0AC434CF4704}"/>
              </a:ext>
            </a:extLst>
          </p:cNvPr>
          <p:cNvSpPr txBox="1"/>
          <p:nvPr/>
        </p:nvSpPr>
        <p:spPr>
          <a:xfrm>
            <a:off x="5597637" y="120590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95426D-22A6-49D7-A2C4-1D143903A24E}"/>
              </a:ext>
            </a:extLst>
          </p:cNvPr>
          <p:cNvSpPr txBox="1"/>
          <p:nvPr/>
        </p:nvSpPr>
        <p:spPr>
          <a:xfrm>
            <a:off x="6059229" y="119978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43B5F-2630-4A8F-A714-A5FF331B7B74}"/>
              </a:ext>
            </a:extLst>
          </p:cNvPr>
          <p:cNvSpPr txBox="1"/>
          <p:nvPr/>
        </p:nvSpPr>
        <p:spPr>
          <a:xfrm>
            <a:off x="6813967" y="120645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39FAB-97E8-498B-923D-76E502B58553}"/>
              </a:ext>
            </a:extLst>
          </p:cNvPr>
          <p:cNvSpPr txBox="1"/>
          <p:nvPr/>
        </p:nvSpPr>
        <p:spPr>
          <a:xfrm>
            <a:off x="720743" y="120645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8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45907A-99D4-43D4-9137-9FAD2AF28F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77F01F-FC8D-423A-A857-36F59BEF9D48}"/>
              </a:ext>
            </a:extLst>
          </p:cNvPr>
          <p:cNvSpPr/>
          <p:nvPr/>
        </p:nvSpPr>
        <p:spPr>
          <a:xfrm>
            <a:off x="2722339" y="2438983"/>
            <a:ext cx="2675063" cy="480545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B5FA80-9E1E-4FDB-A4B8-007B3EAAE23A}"/>
              </a:ext>
            </a:extLst>
          </p:cNvPr>
          <p:cNvSpPr/>
          <p:nvPr/>
        </p:nvSpPr>
        <p:spPr>
          <a:xfrm>
            <a:off x="408013" y="1424415"/>
            <a:ext cx="961053" cy="347430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94346C-90A8-470D-B307-34DC5AEB1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88" y="4205202"/>
            <a:ext cx="7617698" cy="3594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1D51C2-E644-46D2-97B7-3FA456EAA09D}"/>
              </a:ext>
            </a:extLst>
          </p:cNvPr>
          <p:cNvSpPr txBox="1"/>
          <p:nvPr/>
        </p:nvSpPr>
        <p:spPr>
          <a:xfrm>
            <a:off x="754068" y="396254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144154-46BF-454D-B556-31794B984C42}"/>
              </a:ext>
            </a:extLst>
          </p:cNvPr>
          <p:cNvSpPr txBox="1"/>
          <p:nvPr/>
        </p:nvSpPr>
        <p:spPr>
          <a:xfrm>
            <a:off x="3503993" y="411079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8AAA95-272C-49AF-9B5E-288FB5D61E8D}"/>
              </a:ext>
            </a:extLst>
          </p:cNvPr>
          <p:cNvSpPr/>
          <p:nvPr/>
        </p:nvSpPr>
        <p:spPr>
          <a:xfrm>
            <a:off x="3772935" y="4123026"/>
            <a:ext cx="2675063" cy="480545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3892D1-8D68-41F5-B280-716CE67F5E42}"/>
              </a:ext>
            </a:extLst>
          </p:cNvPr>
          <p:cNvSpPr txBox="1"/>
          <p:nvPr/>
        </p:nvSpPr>
        <p:spPr>
          <a:xfrm>
            <a:off x="6773552" y="405083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5922E1-8B6A-4667-BB35-4ADD302EDEA7}"/>
              </a:ext>
            </a:extLst>
          </p:cNvPr>
          <p:cNvGrpSpPr/>
          <p:nvPr/>
        </p:nvGrpSpPr>
        <p:grpSpPr>
          <a:xfrm>
            <a:off x="533327" y="2963109"/>
            <a:ext cx="7128325" cy="765161"/>
            <a:chOff x="7919181" y="2168743"/>
            <a:chExt cx="4056475" cy="765161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D56AAD59-6A45-4384-AA26-A2E6A149BC4A}"/>
                </a:ext>
              </a:extLst>
            </p:cNvPr>
            <p:cNvSpPr/>
            <p:nvPr/>
          </p:nvSpPr>
          <p:spPr>
            <a:xfrm>
              <a:off x="7919181" y="2287573"/>
              <a:ext cx="4056475" cy="64633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D13450-1E6A-431C-BF0B-73767D412ABA}"/>
                </a:ext>
              </a:extLst>
            </p:cNvPr>
            <p:cNvSpPr/>
            <p:nvPr/>
          </p:nvSpPr>
          <p:spPr>
            <a:xfrm>
              <a:off x="8064212" y="2168743"/>
              <a:ext cx="475589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화면설명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12CEF41-9747-4A8E-8A30-F49225A65D08}"/>
              </a:ext>
            </a:extLst>
          </p:cNvPr>
          <p:cNvSpPr txBox="1"/>
          <p:nvPr/>
        </p:nvSpPr>
        <p:spPr>
          <a:xfrm>
            <a:off x="633943" y="3190718"/>
            <a:ext cx="707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모든 페이지에 공통인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HEADER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요소이며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로고와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GNB, SNS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바로가기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페이지 검색 기능이 부여되어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PC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 </a:t>
            </a:r>
            <a:r>
              <a:rPr lang="ko-KR" altLang="en-US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테블릿에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해당하는 레이아웃이다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D56E4F-02D4-4401-B040-742FD9AE8C1B}"/>
              </a:ext>
            </a:extLst>
          </p:cNvPr>
          <p:cNvGrpSpPr/>
          <p:nvPr/>
        </p:nvGrpSpPr>
        <p:grpSpPr>
          <a:xfrm>
            <a:off x="533327" y="4956171"/>
            <a:ext cx="7128325" cy="765161"/>
            <a:chOff x="533327" y="5734115"/>
            <a:chExt cx="7128325" cy="76516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B7FC2CA-D9CA-4210-B77A-EFD95416B15A}"/>
                </a:ext>
              </a:extLst>
            </p:cNvPr>
            <p:cNvSpPr/>
            <p:nvPr/>
          </p:nvSpPr>
          <p:spPr>
            <a:xfrm>
              <a:off x="533327" y="5852945"/>
              <a:ext cx="7128325" cy="64633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페이지에 공통인 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HEADER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요소이며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화면에서 스크롤 이벤트가 발생할 때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고정 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HEADER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로 보여진다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 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로고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메인 바로가기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),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콘텐츠 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GNB, </a:t>
              </a:r>
              <a:r>
                <a:rPr lang="ko-KR" altLang="en-US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페이지 검색기능만 남는다</a:t>
              </a:r>
              <a:r>
                <a:rPr lang="en-US" altLang="ko-KR" sz="1200" dirty="0">
                  <a:solidFill>
                    <a:schemeClr val="tx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9B1B2D2-E63E-477A-AB14-61BC3651EBF4}"/>
                </a:ext>
              </a:extLst>
            </p:cNvPr>
            <p:cNvSpPr/>
            <p:nvPr/>
          </p:nvSpPr>
          <p:spPr>
            <a:xfrm>
              <a:off x="788186" y="5734115"/>
              <a:ext cx="835739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화면설명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8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A64AC4-CCD4-408C-AFF2-FDFBC2E5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9" y="3628593"/>
            <a:ext cx="11775233" cy="11607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873031"/>
              </p:ext>
            </p:extLst>
          </p:nvPr>
        </p:nvGraphicFramePr>
        <p:xfrm>
          <a:off x="0" y="0"/>
          <a:ext cx="12192000" cy="495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화면명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A-front-common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Common-Footer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5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1B92BC-69B7-4245-9869-393719A72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218687"/>
              </p:ext>
            </p:extLst>
          </p:nvPr>
        </p:nvGraphicFramePr>
        <p:xfrm>
          <a:off x="7439138" y="1174159"/>
          <a:ext cx="4361128" cy="1772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07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734207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165848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309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회사소개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이용약관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개인정보처리방침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이용안내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 전화번호 등 기재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회사소개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이용약관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개인정보처리방침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이용안내 상세페이지는 준비중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52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고정 버튼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위쪽 화살표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맨 위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아래쪽 화살표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맨 아래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오른쪽하단에 위치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ACF4F1-59A8-4E71-9F0D-119A59BF9D07}"/>
              </a:ext>
            </a:extLst>
          </p:cNvPr>
          <p:cNvSpPr txBox="1"/>
          <p:nvPr/>
        </p:nvSpPr>
        <p:spPr>
          <a:xfrm>
            <a:off x="288653" y="3391258"/>
            <a:ext cx="297932" cy="215444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C673E-6F4D-49F4-9455-DD004F18EB1A}"/>
              </a:ext>
            </a:extLst>
          </p:cNvPr>
          <p:cNvSpPr txBox="1"/>
          <p:nvPr/>
        </p:nvSpPr>
        <p:spPr>
          <a:xfrm>
            <a:off x="11450899" y="3520871"/>
            <a:ext cx="297932" cy="215444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5A3340-F4B7-4B3D-AB44-08C647A0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8C0E23-D873-4AE0-93C7-75D897358420}"/>
              </a:ext>
            </a:extLst>
          </p:cNvPr>
          <p:cNvSpPr/>
          <p:nvPr/>
        </p:nvSpPr>
        <p:spPr>
          <a:xfrm>
            <a:off x="138299" y="3606702"/>
            <a:ext cx="2782183" cy="215444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541BC-FB68-4C42-9CC4-443B57E36428}"/>
              </a:ext>
            </a:extLst>
          </p:cNvPr>
          <p:cNvSpPr/>
          <p:nvPr/>
        </p:nvSpPr>
        <p:spPr>
          <a:xfrm>
            <a:off x="11399464" y="3736315"/>
            <a:ext cx="400802" cy="648148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A79C4C-8157-4797-877A-AE390D617A64}"/>
              </a:ext>
            </a:extLst>
          </p:cNvPr>
          <p:cNvGrpSpPr/>
          <p:nvPr/>
        </p:nvGrpSpPr>
        <p:grpSpPr>
          <a:xfrm>
            <a:off x="288653" y="1455332"/>
            <a:ext cx="6715138" cy="1441544"/>
            <a:chOff x="533327" y="5734115"/>
            <a:chExt cx="7128325" cy="76516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9CE8D2-26BE-4BF1-A9A4-9A98E0E62404}"/>
                </a:ext>
              </a:extLst>
            </p:cNvPr>
            <p:cNvSpPr/>
            <p:nvPr/>
          </p:nvSpPr>
          <p:spPr>
            <a:xfrm>
              <a:off x="533327" y="5852945"/>
              <a:ext cx="7128325" cy="64633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모든 페이지에 공통인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FOOTER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부분이며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회사소개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이용약관 개인정보처리 방침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이용안내의 페이지로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이동하여 정보를 확인 할 수 있다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.(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현재는 상세페이지 준비중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)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또한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고객센터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저작권 등의 정보를 기입한 상태이다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스크롤로 화면이 아래로 이동시 고정 헤더와 마찬가지로 하단에 고정버튼이 생긴다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화살표 위를 누르면 페이지 맨 위로 이동하고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화살표 아래를 누르면  페이지 맨 아래로 이동한다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 Smart UI Regular" panose="020B0500000101010101" pitchFamily="50" charset="-127"/>
                  <a:ea typeface="LG Smart UI Regular" panose="020B0500000101010101" pitchFamily="50" charset="-127"/>
                  <a:cs typeface="+mn-cs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F67590-519D-4DC0-865F-E038C893798B}"/>
                </a:ext>
              </a:extLst>
            </p:cNvPr>
            <p:cNvSpPr/>
            <p:nvPr/>
          </p:nvSpPr>
          <p:spPr>
            <a:xfrm>
              <a:off x="788186" y="5734115"/>
              <a:ext cx="835739" cy="192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화면설명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33E5F7-38F9-49C3-9DCB-08AE44C2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0" y="1322994"/>
            <a:ext cx="7753044" cy="459555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649921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a-front-main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./index.html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Main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1811"/>
              </p:ext>
            </p:extLst>
          </p:nvPr>
        </p:nvGraphicFramePr>
        <p:xfrm>
          <a:off x="7996335" y="1338056"/>
          <a:ext cx="4038234" cy="102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07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3096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07193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No.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CRUD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카테고리별 </a:t>
                      </a:r>
                      <a:r>
                        <a:rPr lang="en-US" altLang="ko-KR" sz="1100" dirty="0"/>
                        <a:t>BEST </a:t>
                      </a:r>
                      <a:r>
                        <a:rPr lang="ko-KR" altLang="en-US" sz="1100" dirty="0"/>
                        <a:t>메인 콘텐츠 이미지 호출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이미지 클릭 시 해당 콘텐츠 상세 페이지로 이동</a:t>
                      </a:r>
                      <a:endParaRPr lang="en-US" altLang="ko-KR" sz="11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dirty="0" err="1"/>
                        <a:t>Href</a:t>
                      </a:r>
                      <a:r>
                        <a:rPr lang="en-US" altLang="ko-KR" sz="1100" b="1" dirty="0"/>
                        <a:t>=./article/article01.html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06E790-2358-4BAB-B655-40CDFA44D283}"/>
              </a:ext>
            </a:extLst>
          </p:cNvPr>
          <p:cNvSpPr txBox="1"/>
          <p:nvPr/>
        </p:nvSpPr>
        <p:spPr>
          <a:xfrm>
            <a:off x="3979052" y="355627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18A7F9-B873-4C3B-B9D9-1E1E45AD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E424DB-4B41-4965-A021-D3B48E850CD6}"/>
              </a:ext>
            </a:extLst>
          </p:cNvPr>
          <p:cNvGrpSpPr/>
          <p:nvPr/>
        </p:nvGrpSpPr>
        <p:grpSpPr>
          <a:xfrm>
            <a:off x="3585500" y="6118069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07B492A-B4D0-44EA-89B9-6EACEED173F7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28DA64A3-CDC5-47B3-A346-1DD32BD83A01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6DF89D2-0A45-4129-BC7C-A56EA8CDFDBD}"/>
              </a:ext>
            </a:extLst>
          </p:cNvPr>
          <p:cNvSpPr/>
          <p:nvPr/>
        </p:nvSpPr>
        <p:spPr>
          <a:xfrm>
            <a:off x="7996335" y="2616170"/>
            <a:ext cx="4056475" cy="8128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1B7C16-DD95-4B66-921E-661391E165EA}"/>
              </a:ext>
            </a:extLst>
          </p:cNvPr>
          <p:cNvSpPr/>
          <p:nvPr/>
        </p:nvSpPr>
        <p:spPr>
          <a:xfrm>
            <a:off x="8141366" y="2497340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6EB805-659D-4FC0-834E-77C4D9AA27C3}"/>
              </a:ext>
            </a:extLst>
          </p:cNvPr>
          <p:cNvSpPr txBox="1"/>
          <p:nvPr/>
        </p:nvSpPr>
        <p:spPr>
          <a:xfrm>
            <a:off x="8050852" y="2720984"/>
            <a:ext cx="402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메인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보그 코리아의 메인 화면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일련의 콘텐츠 사진들이 정렬되어 있으며 정렬 기준은 메인 콘텐츠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개에 하위 콘텐츠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개씩 나열되어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A0783B-D92D-4B7C-A85E-65142193F4A8}"/>
              </a:ext>
            </a:extLst>
          </p:cNvPr>
          <p:cNvGrpSpPr/>
          <p:nvPr/>
        </p:nvGrpSpPr>
        <p:grpSpPr>
          <a:xfrm>
            <a:off x="7996335" y="3460988"/>
            <a:ext cx="4056475" cy="1216320"/>
            <a:chOff x="8027087" y="3747566"/>
            <a:chExt cx="4056475" cy="121632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08BD292-9438-411F-8C34-938B24829A0B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F65336-52C3-4214-84A6-51D35B044F34}"/>
                </a:ext>
              </a:extLst>
            </p:cNvPr>
            <p:cNvSpPr/>
            <p:nvPr/>
          </p:nvSpPr>
          <p:spPr>
            <a:xfrm>
              <a:off x="8190358" y="3747566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784472BB-D9E6-47CA-B894-71190A02D3E5}"/>
              </a:ext>
            </a:extLst>
          </p:cNvPr>
          <p:cNvSpPr/>
          <p:nvPr/>
        </p:nvSpPr>
        <p:spPr>
          <a:xfrm>
            <a:off x="8220882" y="3813670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17762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600FB4-EC0A-409F-937D-6FBE2408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77" y="1593588"/>
            <a:ext cx="9185672" cy="42361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37EC6F-03FF-4B9F-ADA0-7E02676A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4" name="이중 물결 3">
            <a:extLst>
              <a:ext uri="{FF2B5EF4-FFF2-40B4-BE49-F238E27FC236}">
                <a16:creationId xmlns:a16="http://schemas.microsoft.com/office/drawing/2014/main" id="{CC3F9620-DEC6-456D-99F8-0C70DF16DCF3}"/>
              </a:ext>
            </a:extLst>
          </p:cNvPr>
          <p:cNvSpPr/>
          <p:nvPr/>
        </p:nvSpPr>
        <p:spPr>
          <a:xfrm>
            <a:off x="306777" y="1522156"/>
            <a:ext cx="9255143" cy="550506"/>
          </a:xfrm>
          <a:prstGeom prst="doubleWave">
            <a:avLst>
              <a:gd name="adj1" fmla="val 6250"/>
              <a:gd name="adj2" fmla="val 132"/>
            </a:avLst>
          </a:prstGeom>
          <a:solidFill>
            <a:srgbClr val="ADA9A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생략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1D3D55-C8CD-4F69-91C7-AC719650908B}"/>
              </a:ext>
            </a:extLst>
          </p:cNvPr>
          <p:cNvGrpSpPr/>
          <p:nvPr/>
        </p:nvGrpSpPr>
        <p:grpSpPr>
          <a:xfrm rot="10800000">
            <a:off x="3899200" y="10541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3DB33E9-DFB1-4F95-9EC1-2C8871AFE51D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6FA84F9E-C952-4EF3-83F1-78337E2A0868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6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8BC88-C9C7-4D80-A36E-C9062DED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4" y="1353131"/>
            <a:ext cx="7488885" cy="440144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1366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./article/article_fashion.html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Article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814979"/>
              </p:ext>
            </p:extLst>
          </p:nvPr>
        </p:nvGraphicFramePr>
        <p:xfrm>
          <a:off x="8033656" y="854947"/>
          <a:ext cx="4068147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09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44351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9369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No.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CRUD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된 카테고리 타이틀은 빨강색으로 고정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관리자가 지정한 카테고리 목록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기사목록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기사는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3x4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개씩 한페이지에 정렬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기사가 맨 위에 위치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개수초과시 오래된 기사는 삭제됨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기사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=./article/article_fashion.html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BD04E93-43A6-4631-A37C-829684995C36}"/>
              </a:ext>
            </a:extLst>
          </p:cNvPr>
          <p:cNvSpPr txBox="1"/>
          <p:nvPr/>
        </p:nvSpPr>
        <p:spPr>
          <a:xfrm>
            <a:off x="2316609" y="31981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AAB1F-46C3-4B39-A342-867676929955}"/>
              </a:ext>
            </a:extLst>
          </p:cNvPr>
          <p:cNvSpPr txBox="1"/>
          <p:nvPr/>
        </p:nvSpPr>
        <p:spPr>
          <a:xfrm>
            <a:off x="3797160" y="457909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0786CD-01BC-46CB-A7D6-454FCB2C86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EF576C-96CB-410B-9E8E-9E7DC3EAA0E5}"/>
              </a:ext>
            </a:extLst>
          </p:cNvPr>
          <p:cNvSpPr/>
          <p:nvPr/>
        </p:nvSpPr>
        <p:spPr>
          <a:xfrm>
            <a:off x="2585551" y="3198168"/>
            <a:ext cx="2675063" cy="355688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51AB71-E3E3-4DB0-8EE0-B686EDE6757C}"/>
              </a:ext>
            </a:extLst>
          </p:cNvPr>
          <p:cNvGrpSpPr/>
          <p:nvPr/>
        </p:nvGrpSpPr>
        <p:grpSpPr>
          <a:xfrm>
            <a:off x="3565895" y="6297741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824E233-EEA1-485E-809B-AE583FE586B8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">
              <a:extLst>
                <a:ext uri="{FF2B5EF4-FFF2-40B4-BE49-F238E27FC236}">
                  <a16:creationId xmlns:a16="http://schemas.microsoft.com/office/drawing/2014/main" id="{989722A9-8E2B-48FE-9968-1DFF3F06185F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18F91E-6971-452D-B8E1-8051A26A03C4}"/>
              </a:ext>
            </a:extLst>
          </p:cNvPr>
          <p:cNvSpPr/>
          <p:nvPr/>
        </p:nvSpPr>
        <p:spPr>
          <a:xfrm>
            <a:off x="8045327" y="3011320"/>
            <a:ext cx="4056475" cy="646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38D6E3-D33B-4E5F-B38B-B5E1CF0A3626}"/>
              </a:ext>
            </a:extLst>
          </p:cNvPr>
          <p:cNvSpPr/>
          <p:nvPr/>
        </p:nvSpPr>
        <p:spPr>
          <a:xfrm>
            <a:off x="8190358" y="2892490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3F7F8-5F31-4934-872F-93D38B637738}"/>
              </a:ext>
            </a:extLst>
          </p:cNvPr>
          <p:cNvSpPr txBox="1"/>
          <p:nvPr/>
        </p:nvSpPr>
        <p:spPr>
          <a:xfrm>
            <a:off x="8062838" y="3103652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기사 카테고리 페이지이고 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서브 메뉴는 기본으로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전체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]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카테고리가 클릭되어진 상태이다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5F760C-1D3B-4268-AF0B-90FD7D2F294B}"/>
              </a:ext>
            </a:extLst>
          </p:cNvPr>
          <p:cNvGrpSpPr/>
          <p:nvPr/>
        </p:nvGrpSpPr>
        <p:grpSpPr>
          <a:xfrm>
            <a:off x="8027087" y="3747566"/>
            <a:ext cx="4056475" cy="1216320"/>
            <a:chOff x="8027087" y="3747566"/>
            <a:chExt cx="4056475" cy="121632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8F98EEC-2137-4811-A0E1-E6B83818E02D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5A049DE-86C4-4B54-813E-E69BC5FEF1B2}"/>
                </a:ext>
              </a:extLst>
            </p:cNvPr>
            <p:cNvSpPr/>
            <p:nvPr/>
          </p:nvSpPr>
          <p:spPr>
            <a:xfrm>
              <a:off x="8190358" y="3747566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C1215995-98F8-478D-B181-EB0763E98386}"/>
              </a:ext>
            </a:extLst>
          </p:cNvPr>
          <p:cNvSpPr/>
          <p:nvPr/>
        </p:nvSpPr>
        <p:spPr>
          <a:xfrm>
            <a:off x="8251634" y="4133829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FF2CB6-EF13-495F-882C-B756FEF82749}"/>
              </a:ext>
            </a:extLst>
          </p:cNvPr>
          <p:cNvSpPr/>
          <p:nvPr/>
        </p:nvSpPr>
        <p:spPr>
          <a:xfrm>
            <a:off x="9168618" y="4131942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기사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카테고리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834962B-B111-4B1D-98A7-FD5C94671D68}"/>
              </a:ext>
            </a:extLst>
          </p:cNvPr>
          <p:cNvSpPr/>
          <p:nvPr/>
        </p:nvSpPr>
        <p:spPr>
          <a:xfrm>
            <a:off x="8930149" y="428985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0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A6BBC56-0F18-4C03-AFF5-FB668342DE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F097B5B-0A95-463A-8850-560EAF4FFE73}"/>
              </a:ext>
            </a:extLst>
          </p:cNvPr>
          <p:cNvGrpSpPr/>
          <p:nvPr/>
        </p:nvGrpSpPr>
        <p:grpSpPr>
          <a:xfrm rot="10800000">
            <a:off x="3748860" y="81106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6F594D7-CCF0-4EA6-AE71-9671E125F821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2">
              <a:extLst>
                <a:ext uri="{FF2B5EF4-FFF2-40B4-BE49-F238E27FC236}">
                  <a16:creationId xmlns:a16="http://schemas.microsoft.com/office/drawing/2014/main" id="{F86F3DDC-531A-41C6-8148-72500ED9D246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87DD911-C954-4673-A076-2E013F07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75" y="1278292"/>
            <a:ext cx="7871279" cy="4646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5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1279A5-A972-4B85-B3A4-AD895708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75" y="743252"/>
            <a:ext cx="6183967" cy="463275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5F6E6C-2E08-4053-93D7-A6C3C6F4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2" y="5376004"/>
            <a:ext cx="6230623" cy="11783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53145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a-front-store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./store.html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Store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45230"/>
              </p:ext>
            </p:extLst>
          </p:nvPr>
        </p:nvGraphicFramePr>
        <p:xfrm>
          <a:off x="8006017" y="854947"/>
          <a:ext cx="4005591" cy="2329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48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1186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70245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전체 상품 개수 명시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보여지는 상품 정렬 순 변경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상품을 표시하는 이미지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상품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이름과 상품의 요약 설명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상품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193799B-FA57-4389-993B-FF3998CE43E5}"/>
              </a:ext>
            </a:extLst>
          </p:cNvPr>
          <p:cNvSpPr txBox="1"/>
          <p:nvPr/>
        </p:nvSpPr>
        <p:spPr>
          <a:xfrm>
            <a:off x="1333236" y="611867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6380A-D901-4B02-91D9-8D2F230C490E}"/>
              </a:ext>
            </a:extLst>
          </p:cNvPr>
          <p:cNvSpPr txBox="1"/>
          <p:nvPr/>
        </p:nvSpPr>
        <p:spPr>
          <a:xfrm>
            <a:off x="841984" y="29848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9A93D2-EA7F-4EE6-8407-16D4219CB004}"/>
              </a:ext>
            </a:extLst>
          </p:cNvPr>
          <p:cNvSpPr txBox="1"/>
          <p:nvPr/>
        </p:nvSpPr>
        <p:spPr>
          <a:xfrm>
            <a:off x="745950" y="561894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CD48E-F107-491B-AD7F-04CEE5220885}"/>
              </a:ext>
            </a:extLst>
          </p:cNvPr>
          <p:cNvSpPr txBox="1"/>
          <p:nvPr/>
        </p:nvSpPr>
        <p:spPr>
          <a:xfrm>
            <a:off x="602148" y="339988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8A1467-6F11-4D8C-8653-925ED3B63B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CAB87C-AC07-4754-BBC6-596B87B48ADD}"/>
              </a:ext>
            </a:extLst>
          </p:cNvPr>
          <p:cNvGrpSpPr/>
          <p:nvPr/>
        </p:nvGrpSpPr>
        <p:grpSpPr>
          <a:xfrm>
            <a:off x="3415807" y="6425800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1F0598F-559D-4843-B9F9-D1C97DA58D0B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">
              <a:extLst>
                <a:ext uri="{FF2B5EF4-FFF2-40B4-BE49-F238E27FC236}">
                  <a16:creationId xmlns:a16="http://schemas.microsoft.com/office/drawing/2014/main" id="{CE113A42-3FFC-4B9D-B7E1-BD155EA4EA44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C07A0C-9B0D-47FD-906B-E1DD00079D4B}"/>
              </a:ext>
            </a:extLst>
          </p:cNvPr>
          <p:cNvSpPr/>
          <p:nvPr/>
        </p:nvSpPr>
        <p:spPr>
          <a:xfrm>
            <a:off x="880421" y="3407851"/>
            <a:ext cx="3295432" cy="24001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771452E-BB24-4269-9E8E-394C1B68608F}"/>
              </a:ext>
            </a:extLst>
          </p:cNvPr>
          <p:cNvSpPr/>
          <p:nvPr/>
        </p:nvSpPr>
        <p:spPr>
          <a:xfrm>
            <a:off x="7985511" y="3457304"/>
            <a:ext cx="4056475" cy="646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98C47D-060A-4F39-8C44-0855C460F62F}"/>
              </a:ext>
            </a:extLst>
          </p:cNvPr>
          <p:cNvSpPr/>
          <p:nvPr/>
        </p:nvSpPr>
        <p:spPr>
          <a:xfrm>
            <a:off x="8130542" y="3338474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5D599-E5C1-4395-94F0-7CA31E7DF89E}"/>
              </a:ext>
            </a:extLst>
          </p:cNvPr>
          <p:cNvSpPr txBox="1"/>
          <p:nvPr/>
        </p:nvSpPr>
        <p:spPr>
          <a:xfrm>
            <a:off x="8003022" y="3549636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스토어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상품판매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 정렬은 현재 낮은 </a:t>
            </a:r>
            <a:r>
              <a:rPr lang="ko-KR" altLang="en-US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가격순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높은 가격 순만 가능하다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6160C2-FB80-4535-A4D6-2CFB5031FDA4}"/>
              </a:ext>
            </a:extLst>
          </p:cNvPr>
          <p:cNvGrpSpPr/>
          <p:nvPr/>
        </p:nvGrpSpPr>
        <p:grpSpPr>
          <a:xfrm>
            <a:off x="7967271" y="4193550"/>
            <a:ext cx="4056475" cy="1216320"/>
            <a:chOff x="8027087" y="3747566"/>
            <a:chExt cx="4056475" cy="121632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4C4EA0F-A101-4C27-AB0E-689B06D6E250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FA2D345-EE70-427E-877B-D03233E5FD77}"/>
                </a:ext>
              </a:extLst>
            </p:cNvPr>
            <p:cNvSpPr/>
            <p:nvPr/>
          </p:nvSpPr>
          <p:spPr>
            <a:xfrm>
              <a:off x="8190358" y="3747566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833ED780-EDF8-440C-8888-8A50600A12BE}"/>
              </a:ext>
            </a:extLst>
          </p:cNvPr>
          <p:cNvSpPr/>
          <p:nvPr/>
        </p:nvSpPr>
        <p:spPr>
          <a:xfrm>
            <a:off x="8191818" y="4579813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4D4B075-CC27-42FD-8952-BD8F750DD611}"/>
              </a:ext>
            </a:extLst>
          </p:cNvPr>
          <p:cNvSpPr/>
          <p:nvPr/>
        </p:nvSpPr>
        <p:spPr>
          <a:xfrm>
            <a:off x="9108802" y="4577926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상품판매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2A5827C-5496-4710-8E1B-202CA2692DDF}"/>
              </a:ext>
            </a:extLst>
          </p:cNvPr>
          <p:cNvSpPr/>
          <p:nvPr/>
        </p:nvSpPr>
        <p:spPr>
          <a:xfrm>
            <a:off x="8870333" y="4735834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08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9D14A-531A-4D2C-BF5D-01168C2C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5" y="1067629"/>
            <a:ext cx="7190810" cy="44873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53315"/>
              </p:ext>
            </p:extLst>
          </p:nvPr>
        </p:nvGraphicFramePr>
        <p:xfrm>
          <a:off x="7809722" y="854947"/>
          <a:ext cx="396769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478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1622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31995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CRUD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페이지네비게이션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번호 클릭 시 원하는 페이지로 이동 가능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193799B-FA57-4389-993B-FF3998CE43E5}"/>
              </a:ext>
            </a:extLst>
          </p:cNvPr>
          <p:cNvSpPr txBox="1"/>
          <p:nvPr/>
        </p:nvSpPr>
        <p:spPr>
          <a:xfrm>
            <a:off x="3843307" y="369360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F471A6-B1BF-4FDA-B9BF-017188F6E1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C3BB4C-6B6C-435F-947A-F337C74331D7}"/>
              </a:ext>
            </a:extLst>
          </p:cNvPr>
          <p:cNvGrpSpPr/>
          <p:nvPr/>
        </p:nvGrpSpPr>
        <p:grpSpPr>
          <a:xfrm rot="10800000">
            <a:off x="3343100" y="576091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6477162-209C-4F9C-A07B-B8C477AF4C9E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2">
              <a:extLst>
                <a:ext uri="{FF2B5EF4-FFF2-40B4-BE49-F238E27FC236}">
                  <a16:creationId xmlns:a16="http://schemas.microsoft.com/office/drawing/2014/main" id="{4A97818D-BE6E-4503-9D62-979DCEDF515E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47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EF65BA-B76B-49CD-B613-3110BF2E0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1" y="967303"/>
            <a:ext cx="7813021" cy="513173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Goods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/>
        </p:nvGraphicFramePr>
        <p:xfrm>
          <a:off x="8093262" y="1088029"/>
          <a:ext cx="4027204" cy="2490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769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549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3594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Select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박스로 상품의 옵션 선택가능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 선택 후 장바구니페이지로 상품이동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옵션을 선택하지 않으면 페이지 이동이 불가능하다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 선택 후 주문 결제 페이지로 상품이동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옵션을 선택하지 않으면 페이지 이동이 불가능하다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5770970" y="439872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6879224" y="439872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4627601" y="412213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7947D-6F5E-4D5B-A025-3CDE4D96D55F}"/>
              </a:ext>
            </a:extLst>
          </p:cNvPr>
          <p:cNvGrpSpPr/>
          <p:nvPr/>
        </p:nvGrpSpPr>
        <p:grpSpPr>
          <a:xfrm>
            <a:off x="3551555" y="602760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E2E2C6-C1DB-4ACA-9310-8405B764238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2A19F9-EB22-4393-9A96-1BCAF6F95FD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9CA92-82E1-410E-9740-6904F4F0589E}"/>
              </a:ext>
            </a:extLst>
          </p:cNvPr>
          <p:cNvSpPr/>
          <p:nvPr/>
        </p:nvSpPr>
        <p:spPr>
          <a:xfrm>
            <a:off x="8093261" y="3869490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086074-2829-431C-9363-E82114CD681C}"/>
              </a:ext>
            </a:extLst>
          </p:cNvPr>
          <p:cNvSpPr/>
          <p:nvPr/>
        </p:nvSpPr>
        <p:spPr>
          <a:xfrm>
            <a:off x="8238292" y="3750660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59BBFE-DB32-46DD-BCE2-63039BF1DB89}"/>
              </a:ext>
            </a:extLst>
          </p:cNvPr>
          <p:cNvSpPr txBox="1"/>
          <p:nvPr/>
        </p:nvSpPr>
        <p:spPr>
          <a:xfrm>
            <a:off x="8153339" y="4155290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상품의 상세페이지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옵션선택 후 장바구니나 주문서 페이지로 이동 가능하다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D5BFA7-1597-48A6-BD77-A6F8CC3E5034}"/>
              </a:ext>
            </a:extLst>
          </p:cNvPr>
          <p:cNvGrpSpPr/>
          <p:nvPr/>
        </p:nvGrpSpPr>
        <p:grpSpPr>
          <a:xfrm>
            <a:off x="8075021" y="4855113"/>
            <a:ext cx="4075569" cy="1197658"/>
            <a:chOff x="8027087" y="3766228"/>
            <a:chExt cx="4056475" cy="119765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F25CACC-CCF9-4110-8A18-37A9B3615714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615D76-E4B8-4429-8F64-252B9517769B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8166FA8A-96CD-441A-9F5F-D91F8B444084}"/>
              </a:ext>
            </a:extLst>
          </p:cNvPr>
          <p:cNvSpPr/>
          <p:nvPr/>
        </p:nvSpPr>
        <p:spPr>
          <a:xfrm>
            <a:off x="8299568" y="5222714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082A036-3E0D-4EFB-9202-4CE6EB833C74}"/>
              </a:ext>
            </a:extLst>
          </p:cNvPr>
          <p:cNvSpPr/>
          <p:nvPr/>
        </p:nvSpPr>
        <p:spPr>
          <a:xfrm>
            <a:off x="8978083" y="5378735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3F85B8D-2B91-4F89-B9FB-6FC7E50476E3}"/>
              </a:ext>
            </a:extLst>
          </p:cNvPr>
          <p:cNvSpPr/>
          <p:nvPr/>
        </p:nvSpPr>
        <p:spPr>
          <a:xfrm>
            <a:off x="9246023" y="5222714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A220353-8406-422D-85F3-8880B7117E75}"/>
              </a:ext>
            </a:extLst>
          </p:cNvPr>
          <p:cNvSpPr/>
          <p:nvPr/>
        </p:nvSpPr>
        <p:spPr>
          <a:xfrm>
            <a:off x="10163006" y="5222714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8C17832-8FFA-46F5-B7F2-7E5DB69A7BC0}"/>
              </a:ext>
            </a:extLst>
          </p:cNvPr>
          <p:cNvSpPr/>
          <p:nvPr/>
        </p:nvSpPr>
        <p:spPr>
          <a:xfrm>
            <a:off x="9924538" y="5380622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F158DA-A774-4A23-A056-F08E77AA8BEF}"/>
              </a:ext>
            </a:extLst>
          </p:cNvPr>
          <p:cNvSpPr txBox="1"/>
          <p:nvPr/>
        </p:nvSpPr>
        <p:spPr>
          <a:xfrm>
            <a:off x="10247782" y="5278651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상세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D3F885-A2A6-4068-A1DA-7239E93D29F4}"/>
              </a:ext>
            </a:extLst>
          </p:cNvPr>
          <p:cNvSpPr txBox="1"/>
          <p:nvPr/>
        </p:nvSpPr>
        <p:spPr>
          <a:xfrm>
            <a:off x="9327152" y="5288773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</a:t>
            </a:r>
          </a:p>
        </p:txBody>
      </p:sp>
    </p:spTree>
    <p:extLst>
      <p:ext uri="{BB962C8B-B14F-4D97-AF65-F5344CB8AC3E}">
        <p14:creationId xmlns:p14="http://schemas.microsoft.com/office/powerpoint/2010/main" val="35625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FD3BF-5209-466A-B670-617A8A2CCFA9}"/>
              </a:ext>
            </a:extLst>
          </p:cNvPr>
          <p:cNvSpPr/>
          <p:nvPr/>
        </p:nvSpPr>
        <p:spPr>
          <a:xfrm>
            <a:off x="2845838" y="-1"/>
            <a:ext cx="9346164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146346D-2370-4DDB-AB72-8A92103D6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87924"/>
              </p:ext>
            </p:extLst>
          </p:nvPr>
        </p:nvGraphicFramePr>
        <p:xfrm>
          <a:off x="4229972" y="641290"/>
          <a:ext cx="6822089" cy="27698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51428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199500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4771161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</a:tblGrid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버전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84808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1.0</a:t>
                      </a:r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초안 </a:t>
                      </a:r>
                      <a:r>
                        <a:rPr lang="en-US" altLang="ko-KR" sz="100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HTML</a:t>
                      </a:r>
                      <a:r>
                        <a:rPr lang="ko-KR" altLang="en-US" sz="100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2020-07-13</a:t>
                      </a:r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84808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1.1</a:t>
                      </a:r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JSP</a:t>
                      </a:r>
                      <a:r>
                        <a:rPr lang="ko-KR" altLang="en-US" sz="100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로 변경 </a:t>
                      </a:r>
                      <a:r>
                        <a:rPr lang="en-US" altLang="ko-KR" sz="100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2020-08-28</a:t>
                      </a:r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FF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65449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713855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87309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0400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84808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05306"/>
                  </a:ext>
                </a:extLst>
              </a:tr>
            </a:tbl>
          </a:graphicData>
        </a:graphic>
      </p:graphicFrame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59E6E57-0321-FB47-8B36-6FD6C82DBD25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19F05D06-4A9C-DC4A-AEF7-5E473B066B8D}"/>
              </a:ext>
            </a:extLst>
          </p:cNvPr>
          <p:cNvSpPr txBox="1"/>
          <p:nvPr/>
        </p:nvSpPr>
        <p:spPr>
          <a:xfrm>
            <a:off x="676139" y="1013122"/>
            <a:ext cx="2036135" cy="348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문서이력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기능 약어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B8F5EA3-B9DE-45A3-8EA7-E5C65AA3D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943493"/>
              </p:ext>
            </p:extLst>
          </p:nvPr>
        </p:nvGraphicFramePr>
        <p:xfrm>
          <a:off x="4229973" y="3776344"/>
          <a:ext cx="6822088" cy="276985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6956">
                  <a:extLst>
                    <a:ext uri="{9D8B030D-6E8A-4147-A177-3AD203B41FA5}">
                      <a16:colId xmlns:a16="http://schemas.microsoft.com/office/drawing/2014/main" val="1448502134"/>
                    </a:ext>
                  </a:extLst>
                </a:gridCol>
                <a:gridCol w="756956">
                  <a:extLst>
                    <a:ext uri="{9D8B030D-6E8A-4147-A177-3AD203B41FA5}">
                      <a16:colId xmlns:a16="http://schemas.microsoft.com/office/drawing/2014/main" val="4054818056"/>
                    </a:ext>
                  </a:extLst>
                </a:gridCol>
                <a:gridCol w="1739266">
                  <a:extLst>
                    <a:ext uri="{9D8B030D-6E8A-4147-A177-3AD203B41FA5}">
                      <a16:colId xmlns:a16="http://schemas.microsoft.com/office/drawing/2014/main" val="773641927"/>
                    </a:ext>
                  </a:extLst>
                </a:gridCol>
                <a:gridCol w="3568910">
                  <a:extLst>
                    <a:ext uri="{9D8B030D-6E8A-4147-A177-3AD203B41FA5}">
                      <a16:colId xmlns:a16="http://schemas.microsoft.com/office/drawing/2014/main" val="1936641013"/>
                    </a:ext>
                  </a:extLst>
                </a:gridCol>
              </a:tblGrid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약어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이름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상세내역</a:t>
                      </a:r>
                    </a:p>
                  </a:txBody>
                  <a:tcPr marL="83571" marR="83571" marT="41786" marB="4178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00904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Common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공통요소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945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art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Ariticle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콘텐츠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90712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Goods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68763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Payment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 프로세스를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일컫음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65449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1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713855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Notice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공지사항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87309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04000"/>
                  </a:ext>
                </a:extLst>
              </a:tr>
              <a:tr h="30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rgbClr val="666262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500" b="0" dirty="0">
                        <a:solidFill>
                          <a:srgbClr val="666262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9828" marR="69828" marT="34914" marB="3491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90530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3059635-DBA3-412E-9D3E-008EE431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9" name="텍스트상자 16">
            <a:extLst>
              <a:ext uri="{FF2B5EF4-FFF2-40B4-BE49-F238E27FC236}">
                <a16:creationId xmlns:a16="http://schemas.microsoft.com/office/drawing/2014/main" id="{90B42259-2EB4-4A05-A80B-4E63CB2265B2}"/>
              </a:ext>
            </a:extLst>
          </p:cNvPr>
          <p:cNvSpPr txBox="1"/>
          <p:nvPr/>
        </p:nvSpPr>
        <p:spPr>
          <a:xfrm>
            <a:off x="3761836" y="1361744"/>
            <a:ext cx="2036135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문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력</a:t>
            </a:r>
          </a:p>
        </p:txBody>
      </p:sp>
      <p:sp>
        <p:nvSpPr>
          <p:cNvPr id="20" name="텍스트상자 16">
            <a:extLst>
              <a:ext uri="{FF2B5EF4-FFF2-40B4-BE49-F238E27FC236}">
                <a16:creationId xmlns:a16="http://schemas.microsoft.com/office/drawing/2014/main" id="{3265FD30-6279-4969-BDB0-453C71E457BD}"/>
              </a:ext>
            </a:extLst>
          </p:cNvPr>
          <p:cNvSpPr txBox="1"/>
          <p:nvPr/>
        </p:nvSpPr>
        <p:spPr>
          <a:xfrm>
            <a:off x="3761836" y="4530324"/>
            <a:ext cx="791503" cy="119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능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약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어</a:t>
            </a:r>
          </a:p>
        </p:txBody>
      </p:sp>
    </p:spTree>
    <p:extLst>
      <p:ext uri="{BB962C8B-B14F-4D97-AF65-F5344CB8AC3E}">
        <p14:creationId xmlns:p14="http://schemas.microsoft.com/office/powerpoint/2010/main" val="4018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13B536-B929-4CF2-BA21-51B232A2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4" y="1290232"/>
            <a:ext cx="7659764" cy="4323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99114"/>
              </p:ext>
            </p:extLst>
          </p:nvPr>
        </p:nvGraphicFramePr>
        <p:xfrm>
          <a:off x="8135526" y="1290232"/>
          <a:ext cx="3984941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30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851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5130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상세정보 이미지나 텍스트 정보 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1215542" y="160298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7947D-6F5E-4D5B-A025-3CDE4D96D55F}"/>
              </a:ext>
            </a:extLst>
          </p:cNvPr>
          <p:cNvGrpSpPr/>
          <p:nvPr/>
        </p:nvGrpSpPr>
        <p:grpSpPr>
          <a:xfrm>
            <a:off x="3551555" y="602760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E2E2C6-C1DB-4ACA-9310-8405B764238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2A19F9-EB22-4393-9A96-1BCAF6F95FD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014BF9-91F7-43B4-94EE-F6E8C8B999E3}"/>
              </a:ext>
            </a:extLst>
          </p:cNvPr>
          <p:cNvGrpSpPr/>
          <p:nvPr/>
        </p:nvGrpSpPr>
        <p:grpSpPr>
          <a:xfrm rot="10800000">
            <a:off x="3551555" y="71763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4969A42-A4D0-48EB-8828-D43205AB4CDD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">
              <a:extLst>
                <a:ext uri="{FF2B5EF4-FFF2-40B4-BE49-F238E27FC236}">
                  <a16:creationId xmlns:a16="http://schemas.microsoft.com/office/drawing/2014/main" id="{1DA6C8CC-7F1D-4C1F-A741-76658DC0447E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F7BD39-E061-4A96-9578-3F6486E67B5C}"/>
              </a:ext>
            </a:extLst>
          </p:cNvPr>
          <p:cNvSpPr/>
          <p:nvPr/>
        </p:nvSpPr>
        <p:spPr>
          <a:xfrm>
            <a:off x="8135526" y="2339409"/>
            <a:ext cx="3984942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1BF84F-C6B9-422F-B541-333A20EA89E5}"/>
              </a:ext>
            </a:extLst>
          </p:cNvPr>
          <p:cNvSpPr/>
          <p:nvPr/>
        </p:nvSpPr>
        <p:spPr>
          <a:xfrm>
            <a:off x="8280556" y="2220579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FAF59-F308-406F-B35F-DF7D5240662D}"/>
              </a:ext>
            </a:extLst>
          </p:cNvPr>
          <p:cNvSpPr txBox="1"/>
          <p:nvPr/>
        </p:nvSpPr>
        <p:spPr>
          <a:xfrm>
            <a:off x="8269647" y="2684389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상세 이미지나 텍스트를 확인할 수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719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582270-6D80-4D7C-950E-C3B81005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6" y="1232578"/>
            <a:ext cx="7718438" cy="47047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028422"/>
              </p:ext>
            </p:extLst>
          </p:nvPr>
        </p:nvGraphicFramePr>
        <p:xfrm>
          <a:off x="8135529" y="1238262"/>
          <a:ext cx="398493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30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851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512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배송안내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교환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반품안내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56698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2839068" y="15138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7947D-6F5E-4D5B-A025-3CDE4D96D55F}"/>
              </a:ext>
            </a:extLst>
          </p:cNvPr>
          <p:cNvGrpSpPr/>
          <p:nvPr/>
        </p:nvGrpSpPr>
        <p:grpSpPr>
          <a:xfrm>
            <a:off x="3540854" y="6240068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E2E2C6-C1DB-4ACA-9310-8405B764238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2A19F9-EB22-4393-9A96-1BCAF6F95FD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1FC842-E3C4-43A2-BD9D-65A259140E16}"/>
              </a:ext>
            </a:extLst>
          </p:cNvPr>
          <p:cNvGrpSpPr/>
          <p:nvPr/>
        </p:nvGrpSpPr>
        <p:grpSpPr>
          <a:xfrm rot="10800000">
            <a:off x="3551555" y="71763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7806F1C-8E1C-428B-9DA1-8B9F9ABD2AA9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330DC888-5EB4-48B1-A81E-6C8853A31924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5090E9-C4D5-4D8A-9089-C2C5D4A26B40}"/>
              </a:ext>
            </a:extLst>
          </p:cNvPr>
          <p:cNvSpPr txBox="1"/>
          <p:nvPr/>
        </p:nvSpPr>
        <p:spPr>
          <a:xfrm>
            <a:off x="4139973" y="464273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F1C858-B3DB-4227-998D-D06A4F6A8B30}"/>
              </a:ext>
            </a:extLst>
          </p:cNvPr>
          <p:cNvSpPr/>
          <p:nvPr/>
        </p:nvSpPr>
        <p:spPr>
          <a:xfrm>
            <a:off x="8135529" y="2577215"/>
            <a:ext cx="3984942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AF45DA-FDB7-4787-A185-4D090B483DF4}"/>
              </a:ext>
            </a:extLst>
          </p:cNvPr>
          <p:cNvSpPr/>
          <p:nvPr/>
        </p:nvSpPr>
        <p:spPr>
          <a:xfrm>
            <a:off x="8280559" y="245838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AC140-56D6-42D0-8976-524A196270FF}"/>
              </a:ext>
            </a:extLst>
          </p:cNvPr>
          <p:cNvSpPr txBox="1"/>
          <p:nvPr/>
        </p:nvSpPr>
        <p:spPr>
          <a:xfrm>
            <a:off x="8269650" y="2922195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배송안내와 교환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반품 안내 정보를 확인 할 수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298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7B9F0-8DF5-4032-8705-9208E9D8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36" y="149570"/>
            <a:ext cx="6869517" cy="4468167"/>
          </a:xfrm>
          <a:prstGeom prst="rect">
            <a:avLst/>
          </a:prstGeom>
          <a:effectLst/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89580"/>
              </p:ext>
            </p:extLst>
          </p:nvPr>
        </p:nvGraphicFramePr>
        <p:xfrm>
          <a:off x="8135523" y="1583242"/>
          <a:ext cx="398493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30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851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5129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후기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문의 정보출력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566986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5539457" y="59070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1FC842-E3C4-43A2-BD9D-65A259140E16}"/>
              </a:ext>
            </a:extLst>
          </p:cNvPr>
          <p:cNvGrpSpPr/>
          <p:nvPr/>
        </p:nvGrpSpPr>
        <p:grpSpPr>
          <a:xfrm rot="10800000">
            <a:off x="3475330" y="55777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7806F1C-8E1C-428B-9DA1-8B9F9ABD2AA9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330DC888-5EB4-48B1-A81E-6C8853A31924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5090E9-C4D5-4D8A-9089-C2C5D4A26B40}"/>
              </a:ext>
            </a:extLst>
          </p:cNvPr>
          <p:cNvSpPr txBox="1"/>
          <p:nvPr/>
        </p:nvSpPr>
        <p:spPr>
          <a:xfrm>
            <a:off x="6756387" y="365832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DB77AB-17FC-42B9-8B94-28C4D1BF84E0}"/>
              </a:ext>
            </a:extLst>
          </p:cNvPr>
          <p:cNvSpPr/>
          <p:nvPr/>
        </p:nvSpPr>
        <p:spPr>
          <a:xfrm>
            <a:off x="8135523" y="2922195"/>
            <a:ext cx="3984942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88FD1D-7FFE-4A28-9FE8-0C88578E0052}"/>
              </a:ext>
            </a:extLst>
          </p:cNvPr>
          <p:cNvSpPr/>
          <p:nvPr/>
        </p:nvSpPr>
        <p:spPr>
          <a:xfrm>
            <a:off x="8280553" y="280336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CE6B5-F48B-4C88-A1FF-06EDCA5FCC82}"/>
              </a:ext>
            </a:extLst>
          </p:cNvPr>
          <p:cNvSpPr txBox="1"/>
          <p:nvPr/>
        </p:nvSpPr>
        <p:spPr>
          <a:xfrm>
            <a:off x="8269644" y="3267175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 후기와 상품문의 게시판을 확인 할 수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현재 상품후기와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상품문의 글쓰기 버튼은 이용할 수 없다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762B54-F684-4BFB-B638-9730A41A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17" y="2803365"/>
            <a:ext cx="7353071" cy="39988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DDF49B-724F-4609-B425-378B8CE5B5F2}"/>
              </a:ext>
            </a:extLst>
          </p:cNvPr>
          <p:cNvSpPr txBox="1"/>
          <p:nvPr/>
        </p:nvSpPr>
        <p:spPr>
          <a:xfrm>
            <a:off x="6363661" y="325770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9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7BCDD4-CD71-444C-A225-A93D95BA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7" y="1052902"/>
            <a:ext cx="3155296" cy="55796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693838-372E-4198-8420-1D2B9D6E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80" y="981152"/>
            <a:ext cx="3159393" cy="5579663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gs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Goods-M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29966"/>
              </p:ext>
            </p:extLst>
          </p:nvPr>
        </p:nvGraphicFramePr>
        <p:xfrm>
          <a:off x="8135524" y="1088029"/>
          <a:ext cx="3984942" cy="2947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30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851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0513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Select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박스로 상품의 옵션 선택가능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 선택 후 장바구니페이지로 상품이동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옵션을 선택하지 않으면 페이지 이동이 불가능하다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 선택 후 주문 결제 페이지로 상품이동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옵션을 선택하지 않으면 페이지 이동이 불가능하다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상품의 상세정보 이미지나 텍스트 정보 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탭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상세정보 위치로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36861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4910926" y="180676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6361196" y="180676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1716450" y="598250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77947D-6F5E-4D5B-A025-3CDE4D96D55F}"/>
              </a:ext>
            </a:extLst>
          </p:cNvPr>
          <p:cNvGrpSpPr/>
          <p:nvPr/>
        </p:nvGrpSpPr>
        <p:grpSpPr>
          <a:xfrm>
            <a:off x="1350714" y="654056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9E2E2C6-C1DB-4ACA-9310-8405B764238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A42A19F9-EB22-4393-9A96-1BCAF6F95FD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26288B-277A-4F27-BEB9-D2CE2B34FA76}"/>
              </a:ext>
            </a:extLst>
          </p:cNvPr>
          <p:cNvGrpSpPr/>
          <p:nvPr/>
        </p:nvGrpSpPr>
        <p:grpSpPr>
          <a:xfrm>
            <a:off x="4819691" y="6362067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3C91CAD-803C-454D-8293-3E789EFC8735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">
              <a:extLst>
                <a:ext uri="{FF2B5EF4-FFF2-40B4-BE49-F238E27FC236}">
                  <a16:creationId xmlns:a16="http://schemas.microsoft.com/office/drawing/2014/main" id="{99640745-7556-41F5-8D05-EA2AFE58DF8C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26EB41-B474-4D74-8C66-A9617600F4A0}"/>
              </a:ext>
            </a:extLst>
          </p:cNvPr>
          <p:cNvGrpSpPr/>
          <p:nvPr/>
        </p:nvGrpSpPr>
        <p:grpSpPr>
          <a:xfrm rot="10800000">
            <a:off x="4830392" y="839633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C653C26-53A7-4E2E-9D23-CFDFEE4D9C61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">
              <a:extLst>
                <a:ext uri="{FF2B5EF4-FFF2-40B4-BE49-F238E27FC236}">
                  <a16:creationId xmlns:a16="http://schemas.microsoft.com/office/drawing/2014/main" id="{C448C20A-D84B-40FB-AC26-83FB898020A8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B2CFA29-6A4B-4838-AFC8-4C5D182A11E0}"/>
              </a:ext>
            </a:extLst>
          </p:cNvPr>
          <p:cNvSpPr txBox="1"/>
          <p:nvPr/>
        </p:nvSpPr>
        <p:spPr>
          <a:xfrm>
            <a:off x="3882980" y="319816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B338DB-2619-4E50-AEB4-D5939488DB2F}"/>
              </a:ext>
            </a:extLst>
          </p:cNvPr>
          <p:cNvSpPr/>
          <p:nvPr/>
        </p:nvSpPr>
        <p:spPr>
          <a:xfrm>
            <a:off x="8135523" y="4335722"/>
            <a:ext cx="3984942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99FC14-B4A9-4C2C-B7DF-7A27EB0FB655}"/>
              </a:ext>
            </a:extLst>
          </p:cNvPr>
          <p:cNvSpPr/>
          <p:nvPr/>
        </p:nvSpPr>
        <p:spPr>
          <a:xfrm>
            <a:off x="8280553" y="4216892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938931-D980-4700-AF41-B0411F74DA5D}"/>
              </a:ext>
            </a:extLst>
          </p:cNvPr>
          <p:cNvSpPr txBox="1"/>
          <p:nvPr/>
        </p:nvSpPr>
        <p:spPr>
          <a:xfrm>
            <a:off x="8269644" y="4680702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상품 상세페이지의 모바일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6CC40F-650F-4959-985B-8BAEB0E3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1145005"/>
            <a:ext cx="7844313" cy="51691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35905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./login/login.html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Login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07236"/>
              </p:ext>
            </p:extLst>
          </p:nvPr>
        </p:nvGraphicFramePr>
        <p:xfrm>
          <a:off x="8044179" y="1088029"/>
          <a:ext cx="403896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01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5246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4670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입력된 아이디와 비밀번호가 유효한지 검사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라디오 버튼 체크됨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후 로그인 성공 시 다음 로그인 때 아이디는 입력상태가 되어있음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찾기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=./login/find_id.html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 찾기 페이지로 이동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2121166" y="408354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578111" y="430867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4226101" y="4314373"/>
            <a:ext cx="23197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066750" y="302189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9C5131-D229-4DE4-B8F7-D4F67355A4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95F8A31-88BA-41E0-8E25-C13728AC8CC5}"/>
              </a:ext>
            </a:extLst>
          </p:cNvPr>
          <p:cNvSpPr/>
          <p:nvPr/>
        </p:nvSpPr>
        <p:spPr>
          <a:xfrm>
            <a:off x="8026668" y="3663777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6211C7-25BF-4E59-A88A-01062EB27467}"/>
              </a:ext>
            </a:extLst>
          </p:cNvPr>
          <p:cNvSpPr/>
          <p:nvPr/>
        </p:nvSpPr>
        <p:spPr>
          <a:xfrm>
            <a:off x="8171699" y="3544947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57F35-E9D7-4CA4-B9EE-E1074AF77A23}"/>
              </a:ext>
            </a:extLst>
          </p:cNvPr>
          <p:cNvSpPr txBox="1"/>
          <p:nvPr/>
        </p:nvSpPr>
        <p:spPr>
          <a:xfrm>
            <a:off x="8071364" y="3922930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 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 버튼에 마우스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hover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할 때 검정색으로 색 변화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59650B-03C3-45FF-A266-C1A33A3FA3CC}"/>
              </a:ext>
            </a:extLst>
          </p:cNvPr>
          <p:cNvGrpSpPr/>
          <p:nvPr/>
        </p:nvGrpSpPr>
        <p:grpSpPr>
          <a:xfrm>
            <a:off x="8008428" y="4649400"/>
            <a:ext cx="4056475" cy="1197658"/>
            <a:chOff x="8027087" y="3766228"/>
            <a:chExt cx="4056475" cy="119765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6069D0B-7976-4C65-848D-0F01CAC6C88F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31F0FE-5708-4704-AA3B-B783EC0041A7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4774668B-FBCD-4EFB-A12C-F0501C51DCD1}"/>
              </a:ext>
            </a:extLst>
          </p:cNvPr>
          <p:cNvSpPr/>
          <p:nvPr/>
        </p:nvSpPr>
        <p:spPr>
          <a:xfrm>
            <a:off x="8232975" y="5017001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44AA56F-B7E7-4FAA-9893-F847432BCAAD}"/>
              </a:ext>
            </a:extLst>
          </p:cNvPr>
          <p:cNvSpPr/>
          <p:nvPr/>
        </p:nvSpPr>
        <p:spPr>
          <a:xfrm>
            <a:off x="9149959" y="5015114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71A2B3D-BBC8-4B57-8A3F-E44AC2AACC69}"/>
              </a:ext>
            </a:extLst>
          </p:cNvPr>
          <p:cNvSpPr/>
          <p:nvPr/>
        </p:nvSpPr>
        <p:spPr>
          <a:xfrm>
            <a:off x="8911490" y="5173022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4D3C2-9ECF-46A8-8413-4FB0971D0DA2}"/>
              </a:ext>
            </a:extLst>
          </p:cNvPr>
          <p:cNvSpPr txBox="1"/>
          <p:nvPr/>
        </p:nvSpPr>
        <p:spPr>
          <a:xfrm>
            <a:off x="9169372" y="5173022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로그인</a:t>
            </a:r>
            <a:endParaRPr lang="ko-KR" altLang="en-US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4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29B5E4-8E92-489D-8046-0EA54E86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5" y="1474236"/>
            <a:ext cx="7535078" cy="41916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08693"/>
              </p:ext>
            </p:extLst>
          </p:nvPr>
        </p:nvGraphicFramePr>
        <p:xfrm>
          <a:off x="8050613" y="1267288"/>
          <a:ext cx="4050769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26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7123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5127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PLACEHOLDER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이메일을 입력해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주세요＂로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PLACEHOLDER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 번호를 입력해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주세요＂로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&amp;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휴대폰번호 유효성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체크후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 있는 아이디 정보를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'*'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처리하여 보여줌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 찾기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=./login/find_pw.html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6734203" y="224401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941367" y="3797882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3481699" y="4807954"/>
            <a:ext cx="231978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490159" y="2244017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913283BA-2E7E-4F7A-BA55-F19DB80F0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86752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./login/find_id.html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Find_ID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12B01E4-9193-4901-BD42-2FC711668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F5EF77-4398-4EB8-B965-904F445F2688}"/>
              </a:ext>
            </a:extLst>
          </p:cNvPr>
          <p:cNvSpPr/>
          <p:nvPr/>
        </p:nvSpPr>
        <p:spPr>
          <a:xfrm>
            <a:off x="8044908" y="3570085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516F78-385D-49DF-A524-97D0F7361E49}"/>
              </a:ext>
            </a:extLst>
          </p:cNvPr>
          <p:cNvSpPr/>
          <p:nvPr/>
        </p:nvSpPr>
        <p:spPr>
          <a:xfrm>
            <a:off x="8189939" y="345125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0A3B3-AF03-40A1-A2A2-71268B3B2F9E}"/>
              </a:ext>
            </a:extLst>
          </p:cNvPr>
          <p:cNvSpPr txBox="1"/>
          <p:nvPr/>
        </p:nvSpPr>
        <p:spPr>
          <a:xfrm>
            <a:off x="8104986" y="3736965"/>
            <a:ext cx="378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아이디 </a:t>
            </a:r>
            <a:r>
              <a:rPr lang="ko-KR" altLang="en-US" sz="12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찾기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로그인 페이지에서 아이디 찾기를 클릭 한 뒤 이동한 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이메일과 휴대폰 번호를 이용해서 아이디를 찾을 수 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2788BD-5CC1-4036-A340-F51841CBE459}"/>
              </a:ext>
            </a:extLst>
          </p:cNvPr>
          <p:cNvGrpSpPr/>
          <p:nvPr/>
        </p:nvGrpSpPr>
        <p:grpSpPr>
          <a:xfrm>
            <a:off x="8026668" y="4555708"/>
            <a:ext cx="4056475" cy="1197658"/>
            <a:chOff x="8027087" y="3766228"/>
            <a:chExt cx="4056475" cy="119765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A723568-6135-4DF6-A214-DFFFBBFD1CE5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A18284-65C5-477E-9973-E744D46482F5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52B79585-6E5A-418A-9CA9-019A357E5A31}"/>
              </a:ext>
            </a:extLst>
          </p:cNvPr>
          <p:cNvSpPr/>
          <p:nvPr/>
        </p:nvSpPr>
        <p:spPr>
          <a:xfrm>
            <a:off x="8251215" y="4923309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C35E979-6686-495D-930D-CF426560A7E8}"/>
              </a:ext>
            </a:extLst>
          </p:cNvPr>
          <p:cNvSpPr/>
          <p:nvPr/>
        </p:nvSpPr>
        <p:spPr>
          <a:xfrm>
            <a:off x="9168199" y="4921422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8597298-2DC5-4EAE-8C20-F6DD0ABC0A81}"/>
              </a:ext>
            </a:extLst>
          </p:cNvPr>
          <p:cNvSpPr/>
          <p:nvPr/>
        </p:nvSpPr>
        <p:spPr>
          <a:xfrm>
            <a:off x="8929730" y="507933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DFF3F9B-E8B1-4EEE-8C7F-13853D7BAC78}"/>
              </a:ext>
            </a:extLst>
          </p:cNvPr>
          <p:cNvSpPr/>
          <p:nvPr/>
        </p:nvSpPr>
        <p:spPr>
          <a:xfrm>
            <a:off x="10085182" y="4921422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18884AD-8F13-470A-9D7C-9FBE50FA7F09}"/>
              </a:ext>
            </a:extLst>
          </p:cNvPr>
          <p:cNvSpPr/>
          <p:nvPr/>
        </p:nvSpPr>
        <p:spPr>
          <a:xfrm>
            <a:off x="9846714" y="507933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4442A-E4F0-4502-AEB5-5214F3D5B8DB}"/>
              </a:ext>
            </a:extLst>
          </p:cNvPr>
          <p:cNvSpPr txBox="1"/>
          <p:nvPr/>
        </p:nvSpPr>
        <p:spPr>
          <a:xfrm>
            <a:off x="10114654" y="4987482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아이디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찾기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EFCF89-8123-462A-BD8F-FA8323737D4F}"/>
              </a:ext>
            </a:extLst>
          </p:cNvPr>
          <p:cNvSpPr txBox="1"/>
          <p:nvPr/>
        </p:nvSpPr>
        <p:spPr>
          <a:xfrm>
            <a:off x="9197670" y="5079330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로그인</a:t>
            </a:r>
            <a:endParaRPr lang="ko-KR" altLang="en-US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00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FE8629-2942-4999-84B9-F1AD0480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3" y="1352939"/>
            <a:ext cx="7423820" cy="44856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3832094" y="3712361"/>
            <a:ext cx="268942" cy="2308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3EAEEA-67A5-448E-8690-701BDD37208A}"/>
              </a:ext>
            </a:extLst>
          </p:cNvPr>
          <p:cNvSpPr txBox="1"/>
          <p:nvPr/>
        </p:nvSpPr>
        <p:spPr>
          <a:xfrm>
            <a:off x="2998325" y="4703437"/>
            <a:ext cx="360696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F258D837-7895-471F-BACB-6D8DD5D18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87335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a-front-login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./login/find_pw.html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Find_PW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E8A9B131-26B6-4B2D-94EA-52553ABAA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27658"/>
              </p:ext>
            </p:extLst>
          </p:nvPr>
        </p:nvGraphicFramePr>
        <p:xfrm>
          <a:off x="8026667" y="1562958"/>
          <a:ext cx="405647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864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748125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79485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입력한 아이디가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 있으면 이메일로 임시비밀번호 발신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찾기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=/login/find_pw.html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D1CF33D-0BD3-46A5-A3BB-7F3FAC0113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92BF6A-4250-4C60-BA44-921042260CD0}"/>
              </a:ext>
            </a:extLst>
          </p:cNvPr>
          <p:cNvSpPr/>
          <p:nvPr/>
        </p:nvSpPr>
        <p:spPr>
          <a:xfrm>
            <a:off x="8026668" y="3253484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5A5B5-897E-4E4D-83EB-0C0350EE92D6}"/>
              </a:ext>
            </a:extLst>
          </p:cNvPr>
          <p:cNvSpPr/>
          <p:nvPr/>
        </p:nvSpPr>
        <p:spPr>
          <a:xfrm>
            <a:off x="8171699" y="3134654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FD7BA-3E3B-499C-BF27-626A161327B4}"/>
              </a:ext>
            </a:extLst>
          </p:cNvPr>
          <p:cNvSpPr txBox="1"/>
          <p:nvPr/>
        </p:nvSpPr>
        <p:spPr>
          <a:xfrm>
            <a:off x="8086746" y="3366885"/>
            <a:ext cx="378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비밀번호 찾기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아이디를 입력 후 확인 버튼을 누르면 </a:t>
            </a:r>
            <a:r>
              <a:rPr lang="en-US" altLang="ko-KR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Consol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화면에 임시 인증번호가 발송된다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발송된 인증번호로 확인을 마치면 사용자의 아이디가 출력된다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4B81AD-3647-4467-92C6-73A2F65034E3}"/>
              </a:ext>
            </a:extLst>
          </p:cNvPr>
          <p:cNvGrpSpPr/>
          <p:nvPr/>
        </p:nvGrpSpPr>
        <p:grpSpPr>
          <a:xfrm>
            <a:off x="8008428" y="4239107"/>
            <a:ext cx="4056475" cy="1197658"/>
            <a:chOff x="8027087" y="3766228"/>
            <a:chExt cx="4056475" cy="119765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0984063-A2AA-4D6C-842D-2568D253EB77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4A30AA-19C7-4D4A-BA62-F87E6A149E25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3977ABD1-3285-4E28-8AE3-381A1E2FD171}"/>
              </a:ext>
            </a:extLst>
          </p:cNvPr>
          <p:cNvSpPr/>
          <p:nvPr/>
        </p:nvSpPr>
        <p:spPr>
          <a:xfrm>
            <a:off x="8232975" y="4606708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2BBBDD6-6250-445D-A4C4-75F774B03238}"/>
              </a:ext>
            </a:extLst>
          </p:cNvPr>
          <p:cNvSpPr/>
          <p:nvPr/>
        </p:nvSpPr>
        <p:spPr>
          <a:xfrm>
            <a:off x="9149959" y="4604821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70621D7-C909-4339-A3E5-D07481569D9F}"/>
              </a:ext>
            </a:extLst>
          </p:cNvPr>
          <p:cNvSpPr/>
          <p:nvPr/>
        </p:nvSpPr>
        <p:spPr>
          <a:xfrm>
            <a:off x="8911490" y="476272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4F656C-52CF-4F4F-81BE-7AF95E422988}"/>
              </a:ext>
            </a:extLst>
          </p:cNvPr>
          <p:cNvSpPr/>
          <p:nvPr/>
        </p:nvSpPr>
        <p:spPr>
          <a:xfrm>
            <a:off x="10066942" y="4604821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9649962-7D5B-4B19-90D7-474020C1A4A8}"/>
              </a:ext>
            </a:extLst>
          </p:cNvPr>
          <p:cNvSpPr/>
          <p:nvPr/>
        </p:nvSpPr>
        <p:spPr>
          <a:xfrm>
            <a:off x="9828474" y="476272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4B023-9889-4E14-AE24-E8F211594816}"/>
              </a:ext>
            </a:extLst>
          </p:cNvPr>
          <p:cNvSpPr txBox="1"/>
          <p:nvPr/>
        </p:nvSpPr>
        <p:spPr>
          <a:xfrm>
            <a:off x="10034699" y="4670881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비밀번호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90B90-C0A4-4659-9FCD-163D49EF369E}"/>
              </a:ext>
            </a:extLst>
          </p:cNvPr>
          <p:cNvSpPr txBox="1"/>
          <p:nvPr/>
        </p:nvSpPr>
        <p:spPr>
          <a:xfrm>
            <a:off x="9179430" y="4762729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로그인</a:t>
            </a:r>
            <a:endParaRPr lang="ko-KR" altLang="en-US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1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29B793-FA08-48AD-B94E-97243B31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66" y="1173030"/>
            <a:ext cx="6453541" cy="416922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692372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./join/join_agree.html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Join_agree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498956"/>
              </p:ext>
            </p:extLst>
          </p:nvPr>
        </p:nvGraphicFramePr>
        <p:xfrm>
          <a:off x="7816336" y="1629249"/>
          <a:ext cx="4021869" cy="1302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0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39687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56977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하위 약관동의 전체동의체크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개인정보 처리방침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 페이지에서 등록한 내용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23E2578-1090-43F1-ACBB-2A4BCA754848}"/>
              </a:ext>
            </a:extLst>
          </p:cNvPr>
          <p:cNvSpPr txBox="1"/>
          <p:nvPr/>
        </p:nvSpPr>
        <p:spPr>
          <a:xfrm>
            <a:off x="1015035" y="235597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409609-8DBD-4E1E-B70B-6323171CF5EA}"/>
              </a:ext>
            </a:extLst>
          </p:cNvPr>
          <p:cNvSpPr txBox="1"/>
          <p:nvPr/>
        </p:nvSpPr>
        <p:spPr>
          <a:xfrm>
            <a:off x="1015035" y="39566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0ED030-F2DD-49F0-87A4-C74183F181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A0A1DB-E38D-470C-8D02-CE895AAF36F6}"/>
              </a:ext>
            </a:extLst>
          </p:cNvPr>
          <p:cNvGrpSpPr/>
          <p:nvPr/>
        </p:nvGrpSpPr>
        <p:grpSpPr>
          <a:xfrm>
            <a:off x="3551555" y="602760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88B3C8F-82DD-4F70-92C6-4C09B15D8A83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">
              <a:extLst>
                <a:ext uri="{FF2B5EF4-FFF2-40B4-BE49-F238E27FC236}">
                  <a16:creationId xmlns:a16="http://schemas.microsoft.com/office/drawing/2014/main" id="{C820DAAB-B37F-4D55-89B9-A8EC7D1C2AC5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B2F276-C561-4D51-80E7-B66E20D1E572}"/>
              </a:ext>
            </a:extLst>
          </p:cNvPr>
          <p:cNvSpPr/>
          <p:nvPr/>
        </p:nvSpPr>
        <p:spPr>
          <a:xfrm>
            <a:off x="7781731" y="3222594"/>
            <a:ext cx="4056475" cy="96696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4CDD13-0B8C-4D79-B1DC-2CD23F1AD0D0}"/>
              </a:ext>
            </a:extLst>
          </p:cNvPr>
          <p:cNvSpPr/>
          <p:nvPr/>
        </p:nvSpPr>
        <p:spPr>
          <a:xfrm>
            <a:off x="7926762" y="3103764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9417B-B1BB-4932-AFC7-23BAE1135BEC}"/>
              </a:ext>
            </a:extLst>
          </p:cNvPr>
          <p:cNvSpPr txBox="1"/>
          <p:nvPr/>
        </p:nvSpPr>
        <p:spPr>
          <a:xfrm>
            <a:off x="7841809" y="3567574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회원가입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이용약관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7DE407-F830-489D-84D0-94B20A693D0B}"/>
              </a:ext>
            </a:extLst>
          </p:cNvPr>
          <p:cNvGrpSpPr/>
          <p:nvPr/>
        </p:nvGrpSpPr>
        <p:grpSpPr>
          <a:xfrm>
            <a:off x="7763491" y="4208217"/>
            <a:ext cx="4075569" cy="1197658"/>
            <a:chOff x="8027087" y="3766228"/>
            <a:chExt cx="4056475" cy="119765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763DDE8-E8E8-48E1-A8E4-7A60533A0B78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A53081-ACA9-4B79-8750-AD26BD1B2274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B1D21F2A-7F2B-4A30-B5E1-879F42A1FD90}"/>
              </a:ext>
            </a:extLst>
          </p:cNvPr>
          <p:cNvSpPr/>
          <p:nvPr/>
        </p:nvSpPr>
        <p:spPr>
          <a:xfrm>
            <a:off x="7988038" y="4575818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107900-347C-48E0-A705-D95CCF824EDD}"/>
              </a:ext>
            </a:extLst>
          </p:cNvPr>
          <p:cNvSpPr/>
          <p:nvPr/>
        </p:nvSpPr>
        <p:spPr>
          <a:xfrm>
            <a:off x="8666553" y="473183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850A3D2-2C65-4537-9BDB-A52B5A7210A8}"/>
              </a:ext>
            </a:extLst>
          </p:cNvPr>
          <p:cNvSpPr/>
          <p:nvPr/>
        </p:nvSpPr>
        <p:spPr>
          <a:xfrm>
            <a:off x="8920081" y="4573931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0FBDF6-BBD4-488F-B509-FDD5D7300DE7}"/>
              </a:ext>
            </a:extLst>
          </p:cNvPr>
          <p:cNvSpPr txBox="1"/>
          <p:nvPr/>
        </p:nvSpPr>
        <p:spPr>
          <a:xfrm>
            <a:off x="8910750" y="4639991"/>
            <a:ext cx="61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이용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약관</a:t>
            </a:r>
          </a:p>
        </p:txBody>
      </p:sp>
    </p:spTree>
    <p:extLst>
      <p:ext uri="{BB962C8B-B14F-4D97-AF65-F5344CB8AC3E}">
        <p14:creationId xmlns:p14="http://schemas.microsoft.com/office/powerpoint/2010/main" val="23483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234FB6-5854-46FE-977F-A26B9083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03" y="1176389"/>
            <a:ext cx="6584776" cy="52364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71538"/>
              </p:ext>
            </p:extLst>
          </p:nvPr>
        </p:nvGraphicFramePr>
        <p:xfrm>
          <a:off x="7912359" y="1088029"/>
          <a:ext cx="4114801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03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446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25303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구매 이용약관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 페이지에서 등록한 내용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설정한 필수동의 여부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마케팅 정보 제공 내용 호출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 페이지에서 등록한 내용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설정한 선택동의 여부 적용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홈페이지로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/>
                        <a:t>href</a:t>
                      </a:r>
                      <a:r>
                        <a:rPr lang="en-US" altLang="ko-KR" sz="1200" b="1" dirty="0"/>
                        <a:t> = ./index.html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필수 동의여부 체크 후 정보 입력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./join/join_register.html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40177D6-A5F1-4284-8978-37F0D38D4595}"/>
              </a:ext>
            </a:extLst>
          </p:cNvPr>
          <p:cNvSpPr txBox="1"/>
          <p:nvPr/>
        </p:nvSpPr>
        <p:spPr>
          <a:xfrm>
            <a:off x="3340859" y="135883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80A26-DF8C-4B88-9B11-7CC9412789CC}"/>
              </a:ext>
            </a:extLst>
          </p:cNvPr>
          <p:cNvSpPr txBox="1"/>
          <p:nvPr/>
        </p:nvSpPr>
        <p:spPr>
          <a:xfrm>
            <a:off x="3475330" y="365324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32599-3C16-44FF-A60F-29AAD9C6D2E9}"/>
              </a:ext>
            </a:extLst>
          </p:cNvPr>
          <p:cNvSpPr txBox="1"/>
          <p:nvPr/>
        </p:nvSpPr>
        <p:spPr>
          <a:xfrm>
            <a:off x="3277580" y="556619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90449-9723-48F4-9DD9-817D9007E7AD}"/>
              </a:ext>
            </a:extLst>
          </p:cNvPr>
          <p:cNvSpPr txBox="1"/>
          <p:nvPr/>
        </p:nvSpPr>
        <p:spPr>
          <a:xfrm>
            <a:off x="4636958" y="556103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0ED030-F2DD-49F0-87A4-C74183F181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A0A1DB-E38D-470C-8D02-CE895AAF36F6}"/>
              </a:ext>
            </a:extLst>
          </p:cNvPr>
          <p:cNvGrpSpPr/>
          <p:nvPr/>
        </p:nvGrpSpPr>
        <p:grpSpPr>
          <a:xfrm rot="10800000">
            <a:off x="3475330" y="710035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88B3C8F-82DD-4F70-92C6-4C09B15D8A83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">
              <a:extLst>
                <a:ext uri="{FF2B5EF4-FFF2-40B4-BE49-F238E27FC236}">
                  <a16:creationId xmlns:a16="http://schemas.microsoft.com/office/drawing/2014/main" id="{C820DAAB-B37F-4D55-89B9-A8EC7D1C2AC5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96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78DE0F-B616-47F4-9D7F-CA1FDEFE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88" y="790110"/>
            <a:ext cx="6553287" cy="56678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47378"/>
              </p:ext>
            </p:extLst>
          </p:nvPr>
        </p:nvGraphicFramePr>
        <p:xfrm>
          <a:off x="7954081" y="577523"/>
          <a:ext cx="4069968" cy="420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29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97331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4234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입력 시 아이디 중복 및 유효성 체크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영문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숫자 조합으로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6~20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 이내로 작성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대소문자 구별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한글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특수문자 사용불가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영문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숫자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특수문자 조합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8~20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 이내로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비밀번호가 일치하는지 확인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한글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글자 이내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주소 입력 시 우편번호 찾기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이전 페이지 클릭 시 약관 동의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./join/join_agree.html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08046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다음 페이지 클릭 시 모든 정보입력 유효성 검사 후 가입승인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가입 승인 후 회원 가입 완료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./join/join_welcome.html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휴대폰번호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입력시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자동으로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대쉬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(-) 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생성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39065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5416867" y="267865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5415134" y="310853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4633003" y="5620554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415134" y="229127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91855-FDC1-4DC2-B02F-1798C062F25F}"/>
              </a:ext>
            </a:extLst>
          </p:cNvPr>
          <p:cNvSpPr txBox="1"/>
          <p:nvPr/>
        </p:nvSpPr>
        <p:spPr>
          <a:xfrm>
            <a:off x="5354189" y="3526376"/>
            <a:ext cx="350146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EA83C-C1C7-4668-9BA4-15510F2444DA}"/>
              </a:ext>
            </a:extLst>
          </p:cNvPr>
          <p:cNvSpPr txBox="1"/>
          <p:nvPr/>
        </p:nvSpPr>
        <p:spPr>
          <a:xfrm>
            <a:off x="3183555" y="5620554"/>
            <a:ext cx="350146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F2F88-0564-455A-9DCD-7A85ABE20DA5}"/>
              </a:ext>
            </a:extLst>
          </p:cNvPr>
          <p:cNvSpPr txBox="1"/>
          <p:nvPr/>
        </p:nvSpPr>
        <p:spPr>
          <a:xfrm>
            <a:off x="4457930" y="4504329"/>
            <a:ext cx="350146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29C15108-310E-457C-807C-6EDB0314A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97479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./Join/join_register.html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Join_register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1F7DBC3-1E37-44BC-988F-F8E70390F2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184431"/>
            <a:ext cx="1307824" cy="340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C713C2-E400-438F-B3CE-DBE5395CE23E}"/>
              </a:ext>
            </a:extLst>
          </p:cNvPr>
          <p:cNvSpPr txBox="1"/>
          <p:nvPr/>
        </p:nvSpPr>
        <p:spPr>
          <a:xfrm>
            <a:off x="3735790" y="4273497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29E65AC-CC8A-4E96-B2AF-E8813303074A}"/>
              </a:ext>
            </a:extLst>
          </p:cNvPr>
          <p:cNvSpPr/>
          <p:nvPr/>
        </p:nvSpPr>
        <p:spPr>
          <a:xfrm>
            <a:off x="7935841" y="4922125"/>
            <a:ext cx="4056475" cy="43924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B4BC02-F0EC-42EB-A02F-F1289B960403}"/>
              </a:ext>
            </a:extLst>
          </p:cNvPr>
          <p:cNvSpPr/>
          <p:nvPr/>
        </p:nvSpPr>
        <p:spPr>
          <a:xfrm>
            <a:off x="8080872" y="480329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4CEF4A-913C-4EF6-A3AA-DAE8F8EEA0F5}"/>
              </a:ext>
            </a:extLst>
          </p:cNvPr>
          <p:cNvSpPr txBox="1"/>
          <p:nvPr/>
        </p:nvSpPr>
        <p:spPr>
          <a:xfrm>
            <a:off x="8026743" y="5014011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회원가입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회원의 정보 등록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0F79B78-B37F-4390-811E-107CD98EC36A}"/>
              </a:ext>
            </a:extLst>
          </p:cNvPr>
          <p:cNvGrpSpPr/>
          <p:nvPr/>
        </p:nvGrpSpPr>
        <p:grpSpPr>
          <a:xfrm>
            <a:off x="7935841" y="5382896"/>
            <a:ext cx="4075569" cy="1197658"/>
            <a:chOff x="8027087" y="3766228"/>
            <a:chExt cx="4056475" cy="119765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BB9FA5B-2E13-4669-A991-D0ED091C8548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1D897B5-9FCD-4E67-86BF-F1F42CADDBC6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7B2DD609-426E-47A7-88F4-A60C3BABF60F}"/>
              </a:ext>
            </a:extLst>
          </p:cNvPr>
          <p:cNvSpPr/>
          <p:nvPr/>
        </p:nvSpPr>
        <p:spPr>
          <a:xfrm>
            <a:off x="8160388" y="5750497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E3AFDF4-B7B4-4B41-85B6-F1C403BD7DE0}"/>
              </a:ext>
            </a:extLst>
          </p:cNvPr>
          <p:cNvSpPr/>
          <p:nvPr/>
        </p:nvSpPr>
        <p:spPr>
          <a:xfrm>
            <a:off x="9077372" y="5748610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E9605C6-AC64-4CCA-8523-DB885B9005B8}"/>
              </a:ext>
            </a:extLst>
          </p:cNvPr>
          <p:cNvSpPr/>
          <p:nvPr/>
        </p:nvSpPr>
        <p:spPr>
          <a:xfrm>
            <a:off x="8838903" y="590651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FDABAE4-C02F-41DD-AC50-7711CC879D84}"/>
              </a:ext>
            </a:extLst>
          </p:cNvPr>
          <p:cNvSpPr/>
          <p:nvPr/>
        </p:nvSpPr>
        <p:spPr>
          <a:xfrm>
            <a:off x="9994355" y="5748610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D08BDA94-8FF7-41BE-84E7-73DD914EB7BC}"/>
              </a:ext>
            </a:extLst>
          </p:cNvPr>
          <p:cNvSpPr/>
          <p:nvPr/>
        </p:nvSpPr>
        <p:spPr>
          <a:xfrm>
            <a:off x="9755887" y="590651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5939F-A178-44F9-BC28-F98430E95A57}"/>
              </a:ext>
            </a:extLst>
          </p:cNvPr>
          <p:cNvSpPr txBox="1"/>
          <p:nvPr/>
        </p:nvSpPr>
        <p:spPr>
          <a:xfrm>
            <a:off x="10085544" y="5818705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정보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BB5BE7-EE50-4457-B2BB-DC2C43AD5AA6}"/>
              </a:ext>
            </a:extLst>
          </p:cNvPr>
          <p:cNvSpPr txBox="1"/>
          <p:nvPr/>
        </p:nvSpPr>
        <p:spPr>
          <a:xfrm>
            <a:off x="9158501" y="5814669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이용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약관</a:t>
            </a:r>
          </a:p>
        </p:txBody>
      </p:sp>
    </p:spTree>
    <p:extLst>
      <p:ext uri="{BB962C8B-B14F-4D97-AF65-F5344CB8AC3E}">
        <p14:creationId xmlns:p14="http://schemas.microsoft.com/office/powerpoint/2010/main" val="295698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01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프로젝트 개요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54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532914-8E83-4274-A133-758652F4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7" y="1258267"/>
            <a:ext cx="7581580" cy="43330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3AD05096-E7C6-4244-84F6-823EB5117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23892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a-front-join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./join/join_welcome.html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Join_welcome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B68503FD-8353-40A1-99CF-03B807066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39249"/>
              </p:ext>
            </p:extLst>
          </p:nvPr>
        </p:nvGraphicFramePr>
        <p:xfrm>
          <a:off x="8049051" y="2012363"/>
          <a:ext cx="4075568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88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7839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66287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메인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./index.html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로그인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./login/login.html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6EA8F9B-F810-4C1A-9D95-3F49C9F2F362}"/>
              </a:ext>
            </a:extLst>
          </p:cNvPr>
          <p:cNvSpPr txBox="1"/>
          <p:nvPr/>
        </p:nvSpPr>
        <p:spPr>
          <a:xfrm>
            <a:off x="3595300" y="3045306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9CC11-9E31-4F50-9ED6-C366B0209EAC}"/>
              </a:ext>
            </a:extLst>
          </p:cNvPr>
          <p:cNvSpPr txBox="1"/>
          <p:nvPr/>
        </p:nvSpPr>
        <p:spPr>
          <a:xfrm>
            <a:off x="4726697" y="3045306"/>
            <a:ext cx="33446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8EB7AC-AACD-4C49-8C43-95A12C5D59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BCF7F5-0057-4A6B-9E0D-A3CAFAA46A12}"/>
              </a:ext>
            </a:extLst>
          </p:cNvPr>
          <p:cNvSpPr/>
          <p:nvPr/>
        </p:nvSpPr>
        <p:spPr>
          <a:xfrm>
            <a:off x="8049068" y="3424795"/>
            <a:ext cx="4056475" cy="43924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C09E94-CB1C-47BE-B601-62605BE4202A}"/>
              </a:ext>
            </a:extLst>
          </p:cNvPr>
          <p:cNvSpPr/>
          <p:nvPr/>
        </p:nvSpPr>
        <p:spPr>
          <a:xfrm>
            <a:off x="8194099" y="3305965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4C58A-10B3-44D9-8913-46A51988F46C}"/>
              </a:ext>
            </a:extLst>
          </p:cNvPr>
          <p:cNvSpPr txBox="1"/>
          <p:nvPr/>
        </p:nvSpPr>
        <p:spPr>
          <a:xfrm>
            <a:off x="8065321" y="3516681"/>
            <a:ext cx="4075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회원가입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정보입력 페이지에서 정보 기입 성공 후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이동하는 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A536DA-AA6F-45F9-B339-D77DD03459E2}"/>
              </a:ext>
            </a:extLst>
          </p:cNvPr>
          <p:cNvGrpSpPr/>
          <p:nvPr/>
        </p:nvGrpSpPr>
        <p:grpSpPr>
          <a:xfrm>
            <a:off x="8049068" y="3885566"/>
            <a:ext cx="4056475" cy="1197658"/>
            <a:chOff x="8027087" y="3766228"/>
            <a:chExt cx="4056475" cy="119765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F8512B7-FDC1-42EB-8381-20C9CE114956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D5BF69D-340A-4070-8134-F19ECBD48E51}"/>
                </a:ext>
              </a:extLst>
            </p:cNvPr>
            <p:cNvSpPr/>
            <p:nvPr/>
          </p:nvSpPr>
          <p:spPr>
            <a:xfrm>
              <a:off x="8190358" y="3766228"/>
              <a:ext cx="802433" cy="289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BD3A99C1-355F-4CA7-B057-00669D72140C}"/>
              </a:ext>
            </a:extLst>
          </p:cNvPr>
          <p:cNvSpPr/>
          <p:nvPr/>
        </p:nvSpPr>
        <p:spPr>
          <a:xfrm>
            <a:off x="8273615" y="4253167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B144685-B901-4ECF-98E7-2B74203CF5C8}"/>
              </a:ext>
            </a:extLst>
          </p:cNvPr>
          <p:cNvSpPr/>
          <p:nvPr/>
        </p:nvSpPr>
        <p:spPr>
          <a:xfrm>
            <a:off x="9190599" y="4251280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6A9A50A-6BB3-4197-A5A4-D577B79EF298}"/>
              </a:ext>
            </a:extLst>
          </p:cNvPr>
          <p:cNvSpPr/>
          <p:nvPr/>
        </p:nvSpPr>
        <p:spPr>
          <a:xfrm>
            <a:off x="8952130" y="440918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DC55D09-829E-4B4F-8C2F-25B522EFF99D}"/>
              </a:ext>
            </a:extLst>
          </p:cNvPr>
          <p:cNvSpPr/>
          <p:nvPr/>
        </p:nvSpPr>
        <p:spPr>
          <a:xfrm>
            <a:off x="10107582" y="4251280"/>
            <a:ext cx="593787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2DC4789-8933-4F1E-A996-2131F7466C4A}"/>
              </a:ext>
            </a:extLst>
          </p:cNvPr>
          <p:cNvSpPr/>
          <p:nvPr/>
        </p:nvSpPr>
        <p:spPr>
          <a:xfrm>
            <a:off x="9869114" y="440918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39337F-5584-4F2B-8F59-C3409F2B363E}"/>
              </a:ext>
            </a:extLst>
          </p:cNvPr>
          <p:cNvSpPr txBox="1"/>
          <p:nvPr/>
        </p:nvSpPr>
        <p:spPr>
          <a:xfrm>
            <a:off x="10198771" y="4321375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정보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E3071-28AD-4D68-B476-4F7CD89B81B7}"/>
              </a:ext>
            </a:extLst>
          </p:cNvPr>
          <p:cNvSpPr txBox="1"/>
          <p:nvPr/>
        </p:nvSpPr>
        <p:spPr>
          <a:xfrm>
            <a:off x="9271728" y="4317339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이용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026BD0A-DF02-4072-BD62-63E5F3E26A5E}"/>
              </a:ext>
            </a:extLst>
          </p:cNvPr>
          <p:cNvSpPr/>
          <p:nvPr/>
        </p:nvSpPr>
        <p:spPr>
          <a:xfrm>
            <a:off x="11017514" y="4245573"/>
            <a:ext cx="593787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F4CB651-6615-41D7-9799-1DCF57B71E4E}"/>
              </a:ext>
            </a:extLst>
          </p:cNvPr>
          <p:cNvSpPr/>
          <p:nvPr/>
        </p:nvSpPr>
        <p:spPr>
          <a:xfrm>
            <a:off x="10779046" y="440348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7E6450-42FC-449A-AB56-378B66FC20B8}"/>
              </a:ext>
            </a:extLst>
          </p:cNvPr>
          <p:cNvSpPr txBox="1"/>
          <p:nvPr/>
        </p:nvSpPr>
        <p:spPr>
          <a:xfrm>
            <a:off x="11084951" y="432635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가입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환영</a:t>
            </a:r>
          </a:p>
        </p:txBody>
      </p:sp>
    </p:spTree>
    <p:extLst>
      <p:ext uri="{BB962C8B-B14F-4D97-AF65-F5344CB8AC3E}">
        <p14:creationId xmlns:p14="http://schemas.microsoft.com/office/powerpoint/2010/main" val="351819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8A7528-B307-42B1-A832-2A40A27C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" y="838085"/>
            <a:ext cx="7952910" cy="44616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403981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a-front-cart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ShoppingCart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99064"/>
              </p:ext>
            </p:extLst>
          </p:nvPr>
        </p:nvGraphicFramePr>
        <p:xfrm>
          <a:off x="8057306" y="651070"/>
          <a:ext cx="4063159" cy="4271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57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80109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32497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선택 체크 박스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맨 상위 체크 박스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선택시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전체 선택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정보 및 가격 확인 가능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클릭시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해당 상품 상세페이지로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/goods.html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 옵션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수량 정보 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이전 페이지로 이동 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80047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총 상품의 가격 합계 계산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 박스 선택되어진 상품을 장바구니에서 삭제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34527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 박스 선택되어진 상품만 주문서 작성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21435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체크 박스 상관 없이 전체 상품을 주문서 작성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04256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1512385" y="230945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4012205" y="223033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3B5D5-5315-4992-83E7-4F061CFE8013}"/>
              </a:ext>
            </a:extLst>
          </p:cNvPr>
          <p:cNvSpPr txBox="1"/>
          <p:nvPr/>
        </p:nvSpPr>
        <p:spPr>
          <a:xfrm>
            <a:off x="537326" y="2993823"/>
            <a:ext cx="231978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7DFF80-4899-470F-BE7D-BF1C6EA552E2}"/>
              </a:ext>
            </a:extLst>
          </p:cNvPr>
          <p:cNvSpPr txBox="1"/>
          <p:nvPr/>
        </p:nvSpPr>
        <p:spPr>
          <a:xfrm>
            <a:off x="7254865" y="316779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3EAEEA-67A5-448E-8690-701BDD37208A}"/>
              </a:ext>
            </a:extLst>
          </p:cNvPr>
          <p:cNvSpPr txBox="1"/>
          <p:nvPr/>
        </p:nvSpPr>
        <p:spPr>
          <a:xfrm>
            <a:off x="784290" y="412339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500362" y="149272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891855-FDC1-4DC2-B02F-1798C062F25F}"/>
              </a:ext>
            </a:extLst>
          </p:cNvPr>
          <p:cNvSpPr txBox="1"/>
          <p:nvPr/>
        </p:nvSpPr>
        <p:spPr>
          <a:xfrm>
            <a:off x="5960067" y="4124031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A9695-E063-4D08-B289-016CC673107C}"/>
              </a:ext>
            </a:extLst>
          </p:cNvPr>
          <p:cNvSpPr txBox="1"/>
          <p:nvPr/>
        </p:nvSpPr>
        <p:spPr>
          <a:xfrm>
            <a:off x="7120394" y="4118370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9F7C89-1C8C-4093-9370-7DCB014E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696999" y="6470876"/>
            <a:ext cx="1307824" cy="34003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9AD5CA-5504-412E-96E2-2B8D176D5F42}"/>
              </a:ext>
            </a:extLst>
          </p:cNvPr>
          <p:cNvGrpSpPr/>
          <p:nvPr/>
        </p:nvGrpSpPr>
        <p:grpSpPr>
          <a:xfrm>
            <a:off x="8057306" y="4950044"/>
            <a:ext cx="4063159" cy="1777325"/>
            <a:chOff x="8027087" y="3798523"/>
            <a:chExt cx="4056475" cy="116536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A9ED20F-4EF3-48A8-951C-BE672C91939A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B1D45D3-654C-40FC-AFAA-53EA3F26E1F6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65C748C1-3428-4E0B-B269-FBAA15D89FA2}"/>
              </a:ext>
            </a:extLst>
          </p:cNvPr>
          <p:cNvSpPr/>
          <p:nvPr/>
        </p:nvSpPr>
        <p:spPr>
          <a:xfrm>
            <a:off x="8350374" y="5301668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941099B-15F9-4836-83DF-360CFE5A7985}"/>
              </a:ext>
            </a:extLst>
          </p:cNvPr>
          <p:cNvSpPr/>
          <p:nvPr/>
        </p:nvSpPr>
        <p:spPr>
          <a:xfrm>
            <a:off x="9267358" y="5299781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104AD579-EC18-411B-B257-4FD8C93557DE}"/>
              </a:ext>
            </a:extLst>
          </p:cNvPr>
          <p:cNvSpPr/>
          <p:nvPr/>
        </p:nvSpPr>
        <p:spPr>
          <a:xfrm>
            <a:off x="9028889" y="545768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9B5437-A22C-44C1-A73F-817D10F6A34C}"/>
              </a:ext>
            </a:extLst>
          </p:cNvPr>
          <p:cNvSpPr txBox="1"/>
          <p:nvPr/>
        </p:nvSpPr>
        <p:spPr>
          <a:xfrm>
            <a:off x="9348487" y="536584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장바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구니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7C99A99-4E4B-4A9B-8999-1374866623A1}"/>
              </a:ext>
            </a:extLst>
          </p:cNvPr>
          <p:cNvSpPr/>
          <p:nvPr/>
        </p:nvSpPr>
        <p:spPr>
          <a:xfrm>
            <a:off x="3949817" y="5989152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336761-3FE7-454B-BCB1-E3079B3E6770}"/>
              </a:ext>
            </a:extLst>
          </p:cNvPr>
          <p:cNvSpPr/>
          <p:nvPr/>
        </p:nvSpPr>
        <p:spPr>
          <a:xfrm>
            <a:off x="4094848" y="5870322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F765B6-D9E0-4662-B7A9-329194A1E671}"/>
              </a:ext>
            </a:extLst>
          </p:cNvPr>
          <p:cNvSpPr txBox="1"/>
          <p:nvPr/>
        </p:nvSpPr>
        <p:spPr>
          <a:xfrm>
            <a:off x="4040719" y="6081038"/>
            <a:ext cx="378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장바구니 페이지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만일 장바구니에 등록된 상품이 없을 때는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“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등록된 상품이 없습니다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＂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라는 텍스트만 출력된다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A9D4E7-C032-43FB-A063-3ED9333D3D9A}"/>
              </a:ext>
            </a:extLst>
          </p:cNvPr>
          <p:cNvSpPr/>
          <p:nvPr/>
        </p:nvSpPr>
        <p:spPr>
          <a:xfrm>
            <a:off x="9267358" y="6027281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상품상세</a:t>
            </a:r>
            <a:endParaRPr lang="ko-KR" altLang="en-US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C598B4E-4281-4A18-80F6-18C95954EB0F}"/>
              </a:ext>
            </a:extLst>
          </p:cNvPr>
          <p:cNvSpPr/>
          <p:nvPr/>
        </p:nvSpPr>
        <p:spPr>
          <a:xfrm>
            <a:off x="10184342" y="6025394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21A63BF6-D13D-45DA-AB49-B298E202F601}"/>
              </a:ext>
            </a:extLst>
          </p:cNvPr>
          <p:cNvSpPr/>
          <p:nvPr/>
        </p:nvSpPr>
        <p:spPr>
          <a:xfrm>
            <a:off x="9945873" y="6183302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A876ED-5A29-45D8-B5C7-A1D5544399CE}"/>
              </a:ext>
            </a:extLst>
          </p:cNvPr>
          <p:cNvSpPr txBox="1"/>
          <p:nvPr/>
        </p:nvSpPr>
        <p:spPr>
          <a:xfrm>
            <a:off x="10265471" y="6091453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장바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구니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FC9F111-657C-4958-891B-AAA880D08AA1}"/>
              </a:ext>
            </a:extLst>
          </p:cNvPr>
          <p:cNvSpPr/>
          <p:nvPr/>
        </p:nvSpPr>
        <p:spPr>
          <a:xfrm>
            <a:off x="8381595" y="6028474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75C7C12C-83C8-415B-929E-F65CBE5BB996}"/>
              </a:ext>
            </a:extLst>
          </p:cNvPr>
          <p:cNvSpPr/>
          <p:nvPr/>
        </p:nvSpPr>
        <p:spPr>
          <a:xfrm>
            <a:off x="9060110" y="6184495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1AB0DB-8C41-44FE-A7CA-D396F4DDB54C}"/>
              </a:ext>
            </a:extLst>
          </p:cNvPr>
          <p:cNvSpPr txBox="1"/>
          <p:nvPr/>
        </p:nvSpPr>
        <p:spPr>
          <a:xfrm>
            <a:off x="8067213" y="5438442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D6B92-269A-401C-B457-43E64A3D0105}"/>
              </a:ext>
            </a:extLst>
          </p:cNvPr>
          <p:cNvSpPr txBox="1"/>
          <p:nvPr/>
        </p:nvSpPr>
        <p:spPr>
          <a:xfrm>
            <a:off x="8088527" y="6223851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930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F1D3E3-5B9A-4397-A9BB-4480B270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55" y="773217"/>
            <a:ext cx="6948079" cy="5699757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1941887" y="540126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1941887" y="595759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1807416" y="3434735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1865EC85-DF4C-43E2-8580-BB7C2023119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a-front-pay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/payment.html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Payment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FCB7284-62E6-4AF8-9588-6E1EFC8A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326580"/>
              </p:ext>
            </p:extLst>
          </p:nvPr>
        </p:nvGraphicFramePr>
        <p:xfrm>
          <a:off x="8033718" y="1806274"/>
          <a:ext cx="4063159" cy="157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570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31542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02047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장바구니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/shopping_cart.html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최대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20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글자 작성가능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숫자만 입력 가능 하며 숫자입력 시 자동으로 대시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(-)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문자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7CB58DC-9E58-44D4-9397-6CDD5043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2D4117-D043-4C7F-A425-0168AF21FA2C}"/>
              </a:ext>
            </a:extLst>
          </p:cNvPr>
          <p:cNvGrpSpPr/>
          <p:nvPr/>
        </p:nvGrpSpPr>
        <p:grpSpPr>
          <a:xfrm>
            <a:off x="3656087" y="6514513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BEF063F-7026-4C7A-B646-C1A8EE08E64A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F11F9F44-C1F0-43A2-92AB-5B207AEEF389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E5BE14-09AA-4CB7-B35D-32CFFE9F5D7A}"/>
              </a:ext>
            </a:extLst>
          </p:cNvPr>
          <p:cNvGrpSpPr/>
          <p:nvPr/>
        </p:nvGrpSpPr>
        <p:grpSpPr>
          <a:xfrm>
            <a:off x="8033718" y="4382246"/>
            <a:ext cx="4063159" cy="1777325"/>
            <a:chOff x="8027087" y="3798523"/>
            <a:chExt cx="4056475" cy="116536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43E929C-C297-4A9D-A106-1F7C12BA7E42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D84B3E-4C04-4EDA-A5D2-5723AD04CC7D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2B759339-EB32-4AE5-AECB-97970EC5B7CE}"/>
              </a:ext>
            </a:extLst>
          </p:cNvPr>
          <p:cNvSpPr/>
          <p:nvPr/>
        </p:nvSpPr>
        <p:spPr>
          <a:xfrm>
            <a:off x="8326786" y="4733870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장바구니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EBDABF5-6E12-4FED-AE4A-118984292B76}"/>
              </a:ext>
            </a:extLst>
          </p:cNvPr>
          <p:cNvSpPr/>
          <p:nvPr/>
        </p:nvSpPr>
        <p:spPr>
          <a:xfrm>
            <a:off x="9243770" y="4731983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5F218F9-5853-456C-9F43-C2E1726476F1}"/>
              </a:ext>
            </a:extLst>
          </p:cNvPr>
          <p:cNvSpPr/>
          <p:nvPr/>
        </p:nvSpPr>
        <p:spPr>
          <a:xfrm>
            <a:off x="9005301" y="488989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0FEDCA-DF1D-459D-8C2B-DE49DF50B9CD}"/>
              </a:ext>
            </a:extLst>
          </p:cNvPr>
          <p:cNvSpPr txBox="1"/>
          <p:nvPr/>
        </p:nvSpPr>
        <p:spPr>
          <a:xfrm>
            <a:off x="9171009" y="4798042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작성</a:t>
            </a:r>
            <a:r>
              <a:rPr lang="en-US" altLang="ko-KR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8004640-77E0-4ECE-B695-7BB36ACE1131}"/>
              </a:ext>
            </a:extLst>
          </p:cNvPr>
          <p:cNvSpPr/>
          <p:nvPr/>
        </p:nvSpPr>
        <p:spPr>
          <a:xfrm>
            <a:off x="8033718" y="3613141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FB0039-54E8-443B-8227-4C88C9FE59FC}"/>
              </a:ext>
            </a:extLst>
          </p:cNvPr>
          <p:cNvSpPr/>
          <p:nvPr/>
        </p:nvSpPr>
        <p:spPr>
          <a:xfrm>
            <a:off x="8178749" y="3494311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4DC334-0AD3-4CF1-AF45-B7F0F972513B}"/>
              </a:ext>
            </a:extLst>
          </p:cNvPr>
          <p:cNvSpPr txBox="1"/>
          <p:nvPr/>
        </p:nvSpPr>
        <p:spPr>
          <a:xfrm>
            <a:off x="8135713" y="3836399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주문서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작성과 결제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DF1B3F0-A571-4F04-8870-EA4E1D16DBEE}"/>
              </a:ext>
            </a:extLst>
          </p:cNvPr>
          <p:cNvSpPr/>
          <p:nvPr/>
        </p:nvSpPr>
        <p:spPr>
          <a:xfrm>
            <a:off x="9243770" y="5459483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상품상세</a:t>
            </a:r>
            <a:endParaRPr lang="ko-KR" altLang="en-US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35608C0-D92A-40FA-98AF-3372FD279DAD}"/>
              </a:ext>
            </a:extLst>
          </p:cNvPr>
          <p:cNvSpPr/>
          <p:nvPr/>
        </p:nvSpPr>
        <p:spPr>
          <a:xfrm>
            <a:off x="10160754" y="5457596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420AC5E-9C81-4CDA-A0AA-122FAD596AD4}"/>
              </a:ext>
            </a:extLst>
          </p:cNvPr>
          <p:cNvSpPr/>
          <p:nvPr/>
        </p:nvSpPr>
        <p:spPr>
          <a:xfrm>
            <a:off x="9922285" y="5615504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D5A5D2-A2D5-4188-AB98-1629F1954E44}"/>
              </a:ext>
            </a:extLst>
          </p:cNvPr>
          <p:cNvSpPr txBox="1"/>
          <p:nvPr/>
        </p:nvSpPr>
        <p:spPr>
          <a:xfrm>
            <a:off x="10087994" y="5523655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작성</a:t>
            </a:r>
            <a:r>
              <a:rPr lang="en-US" altLang="ko-KR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8494AFD-76C7-4E92-93BB-DDE50932CF5B}"/>
              </a:ext>
            </a:extLst>
          </p:cNvPr>
          <p:cNvSpPr/>
          <p:nvPr/>
        </p:nvSpPr>
        <p:spPr>
          <a:xfrm>
            <a:off x="8358007" y="5460676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E8DE37D-F6B6-4FA4-AF03-4C469C16C47C}"/>
              </a:ext>
            </a:extLst>
          </p:cNvPr>
          <p:cNvSpPr/>
          <p:nvPr/>
        </p:nvSpPr>
        <p:spPr>
          <a:xfrm>
            <a:off x="9036522" y="5616697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376F58-D4D0-45E3-A09B-192829418C16}"/>
              </a:ext>
            </a:extLst>
          </p:cNvPr>
          <p:cNvSpPr txBox="1"/>
          <p:nvPr/>
        </p:nvSpPr>
        <p:spPr>
          <a:xfrm>
            <a:off x="8043625" y="4870644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80023D-C962-4043-9558-24EA14946EFD}"/>
              </a:ext>
            </a:extLst>
          </p:cNvPr>
          <p:cNvSpPr txBox="1"/>
          <p:nvPr/>
        </p:nvSpPr>
        <p:spPr>
          <a:xfrm>
            <a:off x="8064939" y="5656053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930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B23386-4A92-4CE8-A3B0-2FDC48B5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2" y="914185"/>
            <a:ext cx="8016710" cy="53172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2D7919-4B4F-4849-8B02-D6D0B96161F9}"/>
              </a:ext>
            </a:extLst>
          </p:cNvPr>
          <p:cNvSpPr txBox="1"/>
          <p:nvPr/>
        </p:nvSpPr>
        <p:spPr>
          <a:xfrm>
            <a:off x="5343718" y="20142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F2F9D-F7D9-49AD-8E13-EC0B73EB0BF5}"/>
              </a:ext>
            </a:extLst>
          </p:cNvPr>
          <p:cNvSpPr txBox="1"/>
          <p:nvPr/>
        </p:nvSpPr>
        <p:spPr>
          <a:xfrm>
            <a:off x="6444871" y="201425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42520-2E87-4938-928D-4FA5328F0D10}"/>
              </a:ext>
            </a:extLst>
          </p:cNvPr>
          <p:cNvSpPr txBox="1"/>
          <p:nvPr/>
        </p:nvSpPr>
        <p:spPr>
          <a:xfrm>
            <a:off x="4414339" y="89417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FCB7284-62E6-4AF8-9588-6E1EFC8A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868289"/>
              </p:ext>
            </p:extLst>
          </p:nvPr>
        </p:nvGraphicFramePr>
        <p:xfrm>
          <a:off x="8319246" y="1088029"/>
          <a:ext cx="3801219" cy="1894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77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59082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0851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이메일 주소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select box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출력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주문자 정보에 있던 값이 수취인 정보 입력란으로 복사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배송지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관리 레이아웃 팝업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우편 주소 찾기 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API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5552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7CB58DC-9E58-44D4-9397-6CDD5043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2D4117-D043-4C7F-A425-0168AF21FA2C}"/>
              </a:ext>
            </a:extLst>
          </p:cNvPr>
          <p:cNvGrpSpPr/>
          <p:nvPr/>
        </p:nvGrpSpPr>
        <p:grpSpPr>
          <a:xfrm>
            <a:off x="3656087" y="6514513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BEF063F-7026-4C7A-B646-C1A8EE08E64A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2">
              <a:extLst>
                <a:ext uri="{FF2B5EF4-FFF2-40B4-BE49-F238E27FC236}">
                  <a16:creationId xmlns:a16="http://schemas.microsoft.com/office/drawing/2014/main" id="{F11F9F44-C1F0-43A2-92AB-5B207AEEF389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1E07DA-AE34-4F38-A588-1707F9337053}"/>
              </a:ext>
            </a:extLst>
          </p:cNvPr>
          <p:cNvGrpSpPr/>
          <p:nvPr/>
        </p:nvGrpSpPr>
        <p:grpSpPr>
          <a:xfrm rot="10800000">
            <a:off x="3807478" y="56827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74104F0-4626-4E39-96A4-AC491445C82D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2">
              <a:extLst>
                <a:ext uri="{FF2B5EF4-FFF2-40B4-BE49-F238E27FC236}">
                  <a16:creationId xmlns:a16="http://schemas.microsoft.com/office/drawing/2014/main" id="{3D97F9C2-B56F-4876-95F9-765691CF06C6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DEF52DE-822B-4CA5-BD00-83E9A928658C}"/>
              </a:ext>
            </a:extLst>
          </p:cNvPr>
          <p:cNvSpPr txBox="1"/>
          <p:nvPr/>
        </p:nvSpPr>
        <p:spPr>
          <a:xfrm>
            <a:off x="4329507" y="297449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FBA0A6-12AC-44CB-9923-080608C17686}"/>
              </a:ext>
            </a:extLst>
          </p:cNvPr>
          <p:cNvSpPr txBox="1"/>
          <p:nvPr/>
        </p:nvSpPr>
        <p:spPr>
          <a:xfrm>
            <a:off x="2210829" y="250877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ACFDA4-CC20-4102-AB93-17F68561D408}"/>
              </a:ext>
            </a:extLst>
          </p:cNvPr>
          <p:cNvSpPr txBox="1"/>
          <p:nvPr/>
        </p:nvSpPr>
        <p:spPr>
          <a:xfrm>
            <a:off x="2210829" y="362678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59A9ED-C68E-42F3-A13B-C938BD2A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4" y="870539"/>
            <a:ext cx="8158512" cy="48825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79438"/>
              </p:ext>
            </p:extLst>
          </p:nvPr>
        </p:nvGraphicFramePr>
        <p:xfrm>
          <a:off x="8350898" y="1088029"/>
          <a:ext cx="3815205" cy="1302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84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87840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75552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결제수단 선택 결제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관리자가 설정한 필수 항목 유효검사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휴대폰 번호 유효성 검사와 구매 진행 동의 여부 체크 후 결제 모듈로 넘어 감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2739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45156B4-B79F-4D0D-9664-019B9FCBF730}"/>
              </a:ext>
            </a:extLst>
          </p:cNvPr>
          <p:cNvSpPr txBox="1"/>
          <p:nvPr/>
        </p:nvSpPr>
        <p:spPr>
          <a:xfrm>
            <a:off x="1459125" y="2620886"/>
            <a:ext cx="242157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D6CC6E-4DA4-40C0-A621-57270668AD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0AA86F-B5E5-46AA-B9A4-C615CB442ED2}"/>
              </a:ext>
            </a:extLst>
          </p:cNvPr>
          <p:cNvGrpSpPr/>
          <p:nvPr/>
        </p:nvGrpSpPr>
        <p:grpSpPr>
          <a:xfrm rot="10800000">
            <a:off x="3807478" y="568274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276D466-31F4-4CF2-9615-5E4EC19A03BE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">
              <a:extLst>
                <a:ext uri="{FF2B5EF4-FFF2-40B4-BE49-F238E27FC236}">
                  <a16:creationId xmlns:a16="http://schemas.microsoft.com/office/drawing/2014/main" id="{3A055DF3-5662-49D6-94A6-BFB81AC0C74A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738E635-E5BD-4B34-BA67-4DBAD283EABE}"/>
              </a:ext>
            </a:extLst>
          </p:cNvPr>
          <p:cNvSpPr txBox="1"/>
          <p:nvPr/>
        </p:nvSpPr>
        <p:spPr>
          <a:xfrm>
            <a:off x="3412333" y="4763139"/>
            <a:ext cx="242157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5C13F4-E43D-4FB1-9670-F17B2625CF88}"/>
              </a:ext>
            </a:extLst>
          </p:cNvPr>
          <p:cNvSpPr/>
          <p:nvPr/>
        </p:nvSpPr>
        <p:spPr>
          <a:xfrm>
            <a:off x="1701281" y="2351741"/>
            <a:ext cx="3467877" cy="839328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7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1865EC85-DF4C-43E2-8580-BB7C20231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20440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a-front-pay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pay_process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/pay_complete.html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Payment_complete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5FCB7284-62E6-4AF8-9588-6E1EFC8A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40749"/>
              </p:ext>
            </p:extLst>
          </p:nvPr>
        </p:nvGraphicFramePr>
        <p:xfrm>
          <a:off x="8037020" y="2310162"/>
          <a:ext cx="4075202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843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33414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3010945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메인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 /index.html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7CB58DC-9E58-44D4-9397-6CDD504314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75F884-183B-4076-8B3C-FC0ACC82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7" y="1583629"/>
            <a:ext cx="7609817" cy="413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F7F390-A594-40CD-B60A-4845A551AB61}"/>
              </a:ext>
            </a:extLst>
          </p:cNvPr>
          <p:cNvSpPr txBox="1"/>
          <p:nvPr/>
        </p:nvSpPr>
        <p:spPr>
          <a:xfrm>
            <a:off x="3971493" y="4258052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B1A8B5-A125-45F0-B49B-DC3BE4EC1E87}"/>
              </a:ext>
            </a:extLst>
          </p:cNvPr>
          <p:cNvGrpSpPr/>
          <p:nvPr/>
        </p:nvGrpSpPr>
        <p:grpSpPr>
          <a:xfrm>
            <a:off x="8049063" y="4022832"/>
            <a:ext cx="4063159" cy="1777325"/>
            <a:chOff x="8027087" y="3798523"/>
            <a:chExt cx="4056475" cy="116536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4C2360A-8C78-4787-AEA2-3011A1D78F30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123F16-7F11-4DF9-B5DC-C326A8B0ED43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9B7B8ABA-92F5-412C-8FCB-8D440D0E55A6}"/>
              </a:ext>
            </a:extLst>
          </p:cNvPr>
          <p:cNvSpPr/>
          <p:nvPr/>
        </p:nvSpPr>
        <p:spPr>
          <a:xfrm>
            <a:off x="8342131" y="4374456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장바구니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4EF5A3F-DA76-452B-9CF5-CBC40368D2C7}"/>
              </a:ext>
            </a:extLst>
          </p:cNvPr>
          <p:cNvSpPr/>
          <p:nvPr/>
        </p:nvSpPr>
        <p:spPr>
          <a:xfrm>
            <a:off x="9259115" y="4372569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9F5667C-15CB-4CDD-8ECE-74C8AFB2F3C5}"/>
              </a:ext>
            </a:extLst>
          </p:cNvPr>
          <p:cNvSpPr/>
          <p:nvPr/>
        </p:nvSpPr>
        <p:spPr>
          <a:xfrm>
            <a:off x="9020646" y="4530477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02000-0DF8-4E07-BBE4-D4334053D879}"/>
              </a:ext>
            </a:extLst>
          </p:cNvPr>
          <p:cNvSpPr txBox="1"/>
          <p:nvPr/>
        </p:nvSpPr>
        <p:spPr>
          <a:xfrm>
            <a:off x="9186354" y="4438628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작성</a:t>
            </a:r>
            <a:r>
              <a:rPr lang="en-US" altLang="ko-KR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BEECDE3-8385-400D-9587-EFC1A1A07CA1}"/>
              </a:ext>
            </a:extLst>
          </p:cNvPr>
          <p:cNvSpPr/>
          <p:nvPr/>
        </p:nvSpPr>
        <p:spPr>
          <a:xfrm>
            <a:off x="8049063" y="3253727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A1D36E-FA93-482C-8C4A-CB95CC4BA9D3}"/>
              </a:ext>
            </a:extLst>
          </p:cNvPr>
          <p:cNvSpPr/>
          <p:nvPr/>
        </p:nvSpPr>
        <p:spPr>
          <a:xfrm>
            <a:off x="8194094" y="3134897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93251-6CA6-4FC8-872E-9478B34E174A}"/>
              </a:ext>
            </a:extLst>
          </p:cNvPr>
          <p:cNvSpPr txBox="1"/>
          <p:nvPr/>
        </p:nvSpPr>
        <p:spPr>
          <a:xfrm>
            <a:off x="8151058" y="3476985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주문 완료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주문서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작성과 결제 페이지에서 결제가 완료되면 이동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D9D29F-D5DA-4F11-9EE8-13924E9E3A04}"/>
              </a:ext>
            </a:extLst>
          </p:cNvPr>
          <p:cNvSpPr/>
          <p:nvPr/>
        </p:nvSpPr>
        <p:spPr>
          <a:xfrm>
            <a:off x="9259115" y="5100069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상품상세</a:t>
            </a:r>
            <a:endParaRPr lang="ko-KR" altLang="en-US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CB754AD-9DD5-4132-AB52-7779FE627B44}"/>
              </a:ext>
            </a:extLst>
          </p:cNvPr>
          <p:cNvSpPr/>
          <p:nvPr/>
        </p:nvSpPr>
        <p:spPr>
          <a:xfrm>
            <a:off x="10176099" y="5098182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D3BAE63-1D82-4AFE-8161-D1D40531423D}"/>
              </a:ext>
            </a:extLst>
          </p:cNvPr>
          <p:cNvSpPr/>
          <p:nvPr/>
        </p:nvSpPr>
        <p:spPr>
          <a:xfrm>
            <a:off x="9937630" y="525609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DF0E7-1C9C-4E8D-B60D-F3AEF2DF6591}"/>
              </a:ext>
            </a:extLst>
          </p:cNvPr>
          <p:cNvSpPr txBox="1"/>
          <p:nvPr/>
        </p:nvSpPr>
        <p:spPr>
          <a:xfrm>
            <a:off x="10103339" y="5164241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작성</a:t>
            </a:r>
            <a:r>
              <a:rPr lang="en-US" altLang="ko-KR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59488-F1D1-4BB2-94D6-3AA1F1138670}"/>
              </a:ext>
            </a:extLst>
          </p:cNvPr>
          <p:cNvSpPr/>
          <p:nvPr/>
        </p:nvSpPr>
        <p:spPr>
          <a:xfrm>
            <a:off x="8373352" y="5101262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상품</a:t>
            </a:r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6A17BA9-87B4-4BD0-9D42-1E2941ADF6FF}"/>
              </a:ext>
            </a:extLst>
          </p:cNvPr>
          <p:cNvSpPr/>
          <p:nvPr/>
        </p:nvSpPr>
        <p:spPr>
          <a:xfrm>
            <a:off x="9051867" y="5257283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EBA043-ECFE-4560-AEFB-71FC9E218144}"/>
              </a:ext>
            </a:extLst>
          </p:cNvPr>
          <p:cNvSpPr txBox="1"/>
          <p:nvPr/>
        </p:nvSpPr>
        <p:spPr>
          <a:xfrm>
            <a:off x="8058970" y="4511230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7BD872-0F1D-434A-B9EB-7B6F17D0C241}"/>
              </a:ext>
            </a:extLst>
          </p:cNvPr>
          <p:cNvSpPr txBox="1"/>
          <p:nvPr/>
        </p:nvSpPr>
        <p:spPr>
          <a:xfrm>
            <a:off x="8080284" y="5296639"/>
            <a:ext cx="29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44600B-C7BE-4761-BDC1-5E4E6C62EC78}"/>
              </a:ext>
            </a:extLst>
          </p:cNvPr>
          <p:cNvSpPr/>
          <p:nvPr/>
        </p:nvSpPr>
        <p:spPr>
          <a:xfrm>
            <a:off x="11077947" y="5101262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3061127-7AD6-473A-85CE-77942974A399}"/>
              </a:ext>
            </a:extLst>
          </p:cNvPr>
          <p:cNvSpPr/>
          <p:nvPr/>
        </p:nvSpPr>
        <p:spPr>
          <a:xfrm>
            <a:off x="10839478" y="5259170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425FDC-DBC9-4317-B995-C8B733FDEB64}"/>
              </a:ext>
            </a:extLst>
          </p:cNvPr>
          <p:cNvSpPr txBox="1"/>
          <p:nvPr/>
        </p:nvSpPr>
        <p:spPr>
          <a:xfrm>
            <a:off x="11159076" y="5167321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완료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7487F9B-3013-48C4-B214-821EA383DCFE}"/>
              </a:ext>
            </a:extLst>
          </p:cNvPr>
          <p:cNvSpPr/>
          <p:nvPr/>
        </p:nvSpPr>
        <p:spPr>
          <a:xfrm>
            <a:off x="10170766" y="4392474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5E07B8D-8F6B-4F57-BCBE-A8CEAA3B2A57}"/>
              </a:ext>
            </a:extLst>
          </p:cNvPr>
          <p:cNvSpPr/>
          <p:nvPr/>
        </p:nvSpPr>
        <p:spPr>
          <a:xfrm>
            <a:off x="9932297" y="4550382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E51CAF-B5B3-4B1A-94C8-45248C911602}"/>
              </a:ext>
            </a:extLst>
          </p:cNvPr>
          <p:cNvSpPr txBox="1"/>
          <p:nvPr/>
        </p:nvSpPr>
        <p:spPr>
          <a:xfrm>
            <a:off x="10251895" y="4458533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결제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22495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CA3575-6A98-4E60-8511-47B449A0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99" y="891602"/>
            <a:ext cx="7368647" cy="529873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32970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/service_center_home.html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Service_center_home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55909"/>
              </p:ext>
            </p:extLst>
          </p:nvPr>
        </p:nvGraphicFramePr>
        <p:xfrm>
          <a:off x="8030878" y="1934815"/>
          <a:ext cx="4063160" cy="1506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571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4145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69444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자주 묻는 질문을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문의 레이어 팝업이 출력된다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하단에 질문에 대한 답변이 </a:t>
                      </a:r>
                      <a:r>
                        <a:rPr lang="ko-KR" altLang="en-US" sz="12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토글되며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출력된다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3230047" y="284410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79D8B-9B56-4A23-A8F4-7DE80E2442D2}"/>
              </a:ext>
            </a:extLst>
          </p:cNvPr>
          <p:cNvSpPr txBox="1"/>
          <p:nvPr/>
        </p:nvSpPr>
        <p:spPr>
          <a:xfrm>
            <a:off x="5378475" y="295952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1E52-29B3-4364-9E4B-CD82C2FDB1BD}"/>
              </a:ext>
            </a:extLst>
          </p:cNvPr>
          <p:cNvSpPr txBox="1"/>
          <p:nvPr/>
        </p:nvSpPr>
        <p:spPr>
          <a:xfrm>
            <a:off x="5023681" y="4328703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CB1B72-EA15-491B-8FD9-9C6CF8787C80}"/>
              </a:ext>
            </a:extLst>
          </p:cNvPr>
          <p:cNvGrpSpPr/>
          <p:nvPr/>
        </p:nvGrpSpPr>
        <p:grpSpPr>
          <a:xfrm>
            <a:off x="3611315" y="6350258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E0C9644-B0F3-4E72-ABD5-911FEBE87DD2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2">
              <a:extLst>
                <a:ext uri="{FF2B5EF4-FFF2-40B4-BE49-F238E27FC236}">
                  <a16:creationId xmlns:a16="http://schemas.microsoft.com/office/drawing/2014/main" id="{B3520192-EA6A-4259-B7F2-C48BE3B81323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818C37-277E-44DA-94CE-E04EC5D9400B}"/>
              </a:ext>
            </a:extLst>
          </p:cNvPr>
          <p:cNvGrpSpPr/>
          <p:nvPr/>
        </p:nvGrpSpPr>
        <p:grpSpPr>
          <a:xfrm>
            <a:off x="8033718" y="4447564"/>
            <a:ext cx="4063159" cy="1004600"/>
            <a:chOff x="8027087" y="3798523"/>
            <a:chExt cx="4056475" cy="116536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C6AD294-C8D3-4D0D-88D7-7BA1EF7A84E3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5B41F7-5ABB-45AD-A507-6B2D2F9CFD77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F1FD90E-8919-41CF-9D97-40B223653801}"/>
              </a:ext>
            </a:extLst>
          </p:cNvPr>
          <p:cNvSpPr/>
          <p:nvPr/>
        </p:nvSpPr>
        <p:spPr>
          <a:xfrm>
            <a:off x="8326786" y="4733870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C54E57-558C-471C-93CC-B833BDF4E4A1}"/>
              </a:ext>
            </a:extLst>
          </p:cNvPr>
          <p:cNvSpPr/>
          <p:nvPr/>
        </p:nvSpPr>
        <p:spPr>
          <a:xfrm>
            <a:off x="9243770" y="4731983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3EDB48A-D227-4D72-892C-D36B4068293D}"/>
              </a:ext>
            </a:extLst>
          </p:cNvPr>
          <p:cNvSpPr/>
          <p:nvPr/>
        </p:nvSpPr>
        <p:spPr>
          <a:xfrm>
            <a:off x="9005301" y="488989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A8A537-E3CB-4FAD-8BEC-03953361B55F}"/>
              </a:ext>
            </a:extLst>
          </p:cNvPr>
          <p:cNvSpPr txBox="1"/>
          <p:nvPr/>
        </p:nvSpPr>
        <p:spPr>
          <a:xfrm>
            <a:off x="9324898" y="479804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고객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센터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56ADBE-D677-46FC-AF43-89B46F9645E8}"/>
              </a:ext>
            </a:extLst>
          </p:cNvPr>
          <p:cNvSpPr/>
          <p:nvPr/>
        </p:nvSpPr>
        <p:spPr>
          <a:xfrm>
            <a:off x="8033718" y="3613141"/>
            <a:ext cx="4056475" cy="803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0F7109-E7D8-42C5-9EAA-2AA3463216ED}"/>
              </a:ext>
            </a:extLst>
          </p:cNvPr>
          <p:cNvSpPr/>
          <p:nvPr/>
        </p:nvSpPr>
        <p:spPr>
          <a:xfrm>
            <a:off x="8178749" y="3494311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525CC8-3711-42E7-BA96-90FD429DA64C}"/>
              </a:ext>
            </a:extLst>
          </p:cNvPr>
          <p:cNvSpPr txBox="1"/>
          <p:nvPr/>
        </p:nvSpPr>
        <p:spPr>
          <a:xfrm>
            <a:off x="8135713" y="3771873"/>
            <a:ext cx="378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 센터의 홈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자주묻는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질문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(Best FAQ)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제목을 클릭하면 답변이 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Toggle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된다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1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B6E28B-8527-4CB6-BB54-97B9D57B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2" y="907298"/>
            <a:ext cx="8932931" cy="5514392"/>
          </a:xfrm>
          <a:prstGeom prst="rect">
            <a:avLst/>
          </a:prstGeom>
        </p:spPr>
      </p:pic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12117"/>
              </p:ext>
            </p:extLst>
          </p:nvPr>
        </p:nvGraphicFramePr>
        <p:xfrm>
          <a:off x="8244119" y="1498594"/>
          <a:ext cx="391885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5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4055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863986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해당 공지사항 상세 페이지로 이동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/notice_detail.html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공지사항 홈 페이지로 이동</a:t>
                      </a:r>
                      <a:endParaRPr lang="en-US" altLang="ko-KR" sz="12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2614227" y="3917127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1E52-29B3-4364-9E4B-CD82C2FDB1BD}"/>
              </a:ext>
            </a:extLst>
          </p:cNvPr>
          <p:cNvSpPr txBox="1"/>
          <p:nvPr/>
        </p:nvSpPr>
        <p:spPr>
          <a:xfrm>
            <a:off x="7795394" y="3952719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CB1B72-EA15-491B-8FD9-9C6CF8787C80}"/>
              </a:ext>
            </a:extLst>
          </p:cNvPr>
          <p:cNvGrpSpPr/>
          <p:nvPr/>
        </p:nvGrpSpPr>
        <p:grpSpPr>
          <a:xfrm rot="10800000">
            <a:off x="3717969" y="174306"/>
            <a:ext cx="1000413" cy="243998"/>
            <a:chOff x="981816" y="4825345"/>
            <a:chExt cx="1000413" cy="243998"/>
          </a:xfrm>
          <a:solidFill>
            <a:schemeClr val="bg1">
              <a:lumMod val="75000"/>
            </a:schemeClr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E0C9644-B0F3-4E72-ABD5-911FEBE87DD2}"/>
                </a:ext>
              </a:extLst>
            </p:cNvPr>
            <p:cNvSpPr/>
            <p:nvPr/>
          </p:nvSpPr>
          <p:spPr>
            <a:xfrm>
              <a:off x="981816" y="4825345"/>
              <a:ext cx="1000413" cy="243998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2">
              <a:extLst>
                <a:ext uri="{FF2B5EF4-FFF2-40B4-BE49-F238E27FC236}">
                  <a16:creationId xmlns:a16="http://schemas.microsoft.com/office/drawing/2014/main" id="{B3520192-EA6A-4259-B7F2-C48BE3B81323}"/>
                </a:ext>
              </a:extLst>
            </p:cNvPr>
            <p:cNvSpPr/>
            <p:nvPr/>
          </p:nvSpPr>
          <p:spPr>
            <a:xfrm rot="10800000">
              <a:off x="1375368" y="4896777"/>
              <a:ext cx="182879" cy="114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8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4972D2-C73F-4696-8704-C20160D3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7" y="1525005"/>
            <a:ext cx="7660688" cy="40789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Notice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780913"/>
              </p:ext>
            </p:extLst>
          </p:nvPr>
        </p:nvGraphicFramePr>
        <p:xfrm>
          <a:off x="8040403" y="1599653"/>
          <a:ext cx="401417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39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56137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33641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게시글 번호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올린 날짜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조회수 확인 가능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 클릭 시 해당 게시글 상세 페이지로 이동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/notice_detail.html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페이지 번호 클릭 시 원하는 페이지로 이동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26617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제목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내용</a:t>
                      </a:r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 별 검색 게시글 검색 기능 제공</a:t>
                      </a:r>
                      <a:endParaRPr lang="en-US" altLang="ko-KR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8994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4111522" y="278362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79D8B-9B56-4A23-A8F4-7DE80E2442D2}"/>
              </a:ext>
            </a:extLst>
          </p:cNvPr>
          <p:cNvSpPr txBox="1"/>
          <p:nvPr/>
        </p:nvSpPr>
        <p:spPr>
          <a:xfrm>
            <a:off x="4527558" y="4425226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1E52-29B3-4364-9E4B-CD82C2FDB1BD}"/>
              </a:ext>
            </a:extLst>
          </p:cNvPr>
          <p:cNvSpPr txBox="1"/>
          <p:nvPr/>
        </p:nvSpPr>
        <p:spPr>
          <a:xfrm>
            <a:off x="5170422" y="5036008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D1061ED-BD9B-4DD4-9EEB-E8D363468A53}"/>
              </a:ext>
            </a:extLst>
          </p:cNvPr>
          <p:cNvGrpSpPr/>
          <p:nvPr/>
        </p:nvGrpSpPr>
        <p:grpSpPr>
          <a:xfrm>
            <a:off x="8040402" y="4880154"/>
            <a:ext cx="4063159" cy="1004600"/>
            <a:chOff x="8027087" y="3798523"/>
            <a:chExt cx="4056475" cy="116536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B3F9406-30E5-48FD-A9ED-A93823C8F532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9D72EE-ABEB-4DAF-B00D-FA7F3FCE3B6D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C770F7D2-9745-4652-8DED-6EDE51C7CD8A}"/>
              </a:ext>
            </a:extLst>
          </p:cNvPr>
          <p:cNvSpPr/>
          <p:nvPr/>
        </p:nvSpPr>
        <p:spPr>
          <a:xfrm>
            <a:off x="8333470" y="5166460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DAC089A-D5E5-4D90-A110-00C47E6995A7}"/>
              </a:ext>
            </a:extLst>
          </p:cNvPr>
          <p:cNvSpPr/>
          <p:nvPr/>
        </p:nvSpPr>
        <p:spPr>
          <a:xfrm>
            <a:off x="9250454" y="5164573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0FF7DBE-5688-4AC0-9C07-9FDB8ADE7D94}"/>
              </a:ext>
            </a:extLst>
          </p:cNvPr>
          <p:cNvSpPr/>
          <p:nvPr/>
        </p:nvSpPr>
        <p:spPr>
          <a:xfrm>
            <a:off x="9011985" y="5322481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3AC268-A1F3-4BD7-9B95-817F8ECC0DC4}"/>
              </a:ext>
            </a:extLst>
          </p:cNvPr>
          <p:cNvSpPr txBox="1"/>
          <p:nvPr/>
        </p:nvSpPr>
        <p:spPr>
          <a:xfrm>
            <a:off x="9331582" y="5230632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고객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센터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628F38B-0B99-4446-919E-3671DF378B12}"/>
              </a:ext>
            </a:extLst>
          </p:cNvPr>
          <p:cNvSpPr/>
          <p:nvPr/>
        </p:nvSpPr>
        <p:spPr>
          <a:xfrm>
            <a:off x="8040402" y="4045731"/>
            <a:ext cx="4056475" cy="803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401DCE-9D1D-43D4-AC1E-90A5E55C4DA0}"/>
              </a:ext>
            </a:extLst>
          </p:cNvPr>
          <p:cNvSpPr/>
          <p:nvPr/>
        </p:nvSpPr>
        <p:spPr>
          <a:xfrm>
            <a:off x="8185433" y="3926901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F66E4-06CE-4DCD-9C50-4C6B956A97D9}"/>
              </a:ext>
            </a:extLst>
          </p:cNvPr>
          <p:cNvSpPr txBox="1"/>
          <p:nvPr/>
        </p:nvSpPr>
        <p:spPr>
          <a:xfrm>
            <a:off x="8142397" y="4204463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 센터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공지사항의 게시판 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D863D19-B4A6-4D5E-8F0D-65E6AAA78B7E}"/>
              </a:ext>
            </a:extLst>
          </p:cNvPr>
          <p:cNvSpPr/>
          <p:nvPr/>
        </p:nvSpPr>
        <p:spPr>
          <a:xfrm>
            <a:off x="10129103" y="5167641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38DE9CF-EE99-42A6-9FBB-701737B12685}"/>
              </a:ext>
            </a:extLst>
          </p:cNvPr>
          <p:cNvSpPr/>
          <p:nvPr/>
        </p:nvSpPr>
        <p:spPr>
          <a:xfrm>
            <a:off x="9890634" y="5325549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B2767A-BA72-4F7E-B7AB-27E8025CA4C4}"/>
              </a:ext>
            </a:extLst>
          </p:cNvPr>
          <p:cNvSpPr txBox="1"/>
          <p:nvPr/>
        </p:nvSpPr>
        <p:spPr>
          <a:xfrm>
            <a:off x="10210231" y="5233700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공지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사항</a:t>
            </a:r>
          </a:p>
        </p:txBody>
      </p:sp>
    </p:spTree>
    <p:extLst>
      <p:ext uri="{BB962C8B-B14F-4D97-AF65-F5344CB8AC3E}">
        <p14:creationId xmlns:p14="http://schemas.microsoft.com/office/powerpoint/2010/main" val="321029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94A073-3973-49E8-BF90-9F69B4ED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0" y="4526111"/>
            <a:ext cx="6534453" cy="20191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FB285770-6851-4487-96CA-4622EFDD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67062"/>
              </p:ext>
            </p:extLst>
          </p:nvPr>
        </p:nvGraphicFramePr>
        <p:xfrm>
          <a:off x="0" y="0"/>
          <a:ext cx="12192000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1779673558"/>
                    </a:ext>
                  </a:extLst>
                </a:gridCol>
                <a:gridCol w="4993710">
                  <a:extLst>
                    <a:ext uri="{9D8B030D-6E8A-4147-A177-3AD203B41FA5}">
                      <a16:colId xmlns:a16="http://schemas.microsoft.com/office/drawing/2014/main" val="477928102"/>
                    </a:ext>
                  </a:extLst>
                </a:gridCol>
                <a:gridCol w="5114795">
                  <a:extLst>
                    <a:ext uri="{9D8B030D-6E8A-4147-A177-3AD203B41FA5}">
                      <a16:colId xmlns:a16="http://schemas.microsoft.com/office/drawing/2014/main" val="3565743627"/>
                    </a:ext>
                  </a:extLst>
                </a:gridCol>
                <a:gridCol w="981205">
                  <a:extLst>
                    <a:ext uri="{9D8B030D-6E8A-4147-A177-3AD203B41FA5}">
                      <a16:colId xmlns:a16="http://schemas.microsoft.com/office/drawing/2014/main" val="27047981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화면코드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화면명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작성자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45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a-front-</a:t>
                      </a:r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sc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./</a:t>
                      </a:r>
                      <a:r>
                        <a:rPr lang="en-US" altLang="ko-KR" sz="10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0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/notice_detail.html</a:t>
                      </a:r>
                      <a:endParaRPr lang="ko-KR" altLang="en-US" sz="10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Notice_detail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박가연</a:t>
                      </a:r>
                      <a:endParaRPr lang="ko-KR" altLang="en-US" sz="10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402819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F4F260CA-59D9-4FF1-95FA-1DF7FCC69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8988"/>
              </p:ext>
            </p:extLst>
          </p:nvPr>
        </p:nvGraphicFramePr>
        <p:xfrm>
          <a:off x="8054663" y="2391578"/>
          <a:ext cx="404813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982">
                  <a:extLst>
                    <a:ext uri="{9D8B030D-6E8A-4147-A177-3AD203B41FA5}">
                      <a16:colId xmlns:a16="http://schemas.microsoft.com/office/drawing/2014/main" val="3501242818"/>
                    </a:ext>
                  </a:extLst>
                </a:gridCol>
                <a:gridCol w="661688">
                  <a:extLst>
                    <a:ext uri="{9D8B030D-6E8A-4147-A177-3AD203B41FA5}">
                      <a16:colId xmlns:a16="http://schemas.microsoft.com/office/drawing/2014/main" val="1568226123"/>
                    </a:ext>
                  </a:extLst>
                </a:gridCol>
                <a:gridCol w="2958460">
                  <a:extLst>
                    <a:ext uri="{9D8B030D-6E8A-4147-A177-3AD203B41FA5}">
                      <a16:colId xmlns:a16="http://schemas.microsoft.com/office/drawing/2014/main" val="2135203952"/>
                    </a:ext>
                  </a:extLst>
                </a:gridCol>
              </a:tblGrid>
              <a:tr h="21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No.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CRUD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30896"/>
                  </a:ext>
                </a:extLst>
              </a:tr>
              <a:tr h="387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[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목록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]</a:t>
                      </a:r>
                      <a:r>
                        <a:rPr lang="ko-KR" altLang="en-US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클릭 시 공지사항 리스트 화면으로 </a:t>
                      </a:r>
                      <a:r>
                        <a:rPr lang="ko-KR" altLang="en-US" sz="1200" b="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돌아</a:t>
                      </a:r>
                      <a:r>
                        <a:rPr lang="ko-KR" altLang="en-US" sz="1200" b="0" i="0" u="none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감</a:t>
                      </a:r>
                      <a:endParaRPr lang="en-US" altLang="ko-KR" sz="1200" b="0" i="0" u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Href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=.</a:t>
                      </a:r>
                      <a:r>
                        <a:rPr lang="en-US" altLang="ko-KR" sz="12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</a:t>
                      </a:r>
                      <a:r>
                        <a:rPr lang="en-US" altLang="ko-KR" sz="1200" b="1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service_center</a:t>
                      </a:r>
                      <a:r>
                        <a:rPr lang="en-US" altLang="ko-KR" sz="1200" b="1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/notice.html</a:t>
                      </a:r>
                      <a:endParaRPr lang="ko-KR" altLang="en-US" sz="12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7769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13A4E95-8530-47BE-A29E-5E68B5E1AFCC}"/>
              </a:ext>
            </a:extLst>
          </p:cNvPr>
          <p:cNvSpPr txBox="1"/>
          <p:nvPr/>
        </p:nvSpPr>
        <p:spPr>
          <a:xfrm>
            <a:off x="6230471" y="5692704"/>
            <a:ext cx="268942" cy="230832"/>
          </a:xfrm>
          <a:prstGeom prst="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606F5E-D82F-4339-9770-835A51E4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03784" y="6362067"/>
            <a:ext cx="1307824" cy="3400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12683F-623F-4C94-9001-A83984F4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0" y="867561"/>
            <a:ext cx="6534453" cy="365899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ABD7C4-7766-42DA-ACA1-A610E6A3E925}"/>
              </a:ext>
            </a:extLst>
          </p:cNvPr>
          <p:cNvGrpSpPr/>
          <p:nvPr/>
        </p:nvGrpSpPr>
        <p:grpSpPr>
          <a:xfrm>
            <a:off x="8054662" y="4359491"/>
            <a:ext cx="4063159" cy="1004600"/>
            <a:chOff x="8027087" y="3798523"/>
            <a:chExt cx="4056475" cy="116536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A6A70F8-3579-4902-81F4-556CB897070C}"/>
                </a:ext>
              </a:extLst>
            </p:cNvPr>
            <p:cNvSpPr/>
            <p:nvPr/>
          </p:nvSpPr>
          <p:spPr>
            <a:xfrm>
              <a:off x="8027087" y="3893784"/>
              <a:ext cx="4056475" cy="107010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AD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A2EE6C-6DEA-4BE1-A442-67E24062E0E7}"/>
                </a:ext>
              </a:extLst>
            </p:cNvPr>
            <p:cNvSpPr/>
            <p:nvPr/>
          </p:nvSpPr>
          <p:spPr>
            <a:xfrm>
              <a:off x="8190358" y="3798523"/>
              <a:ext cx="802433" cy="189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DEPTH</a:t>
              </a:r>
              <a:endPara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12037366-6DD1-47FD-B016-DDE07B182AE5}"/>
              </a:ext>
            </a:extLst>
          </p:cNvPr>
          <p:cNvSpPr/>
          <p:nvPr/>
        </p:nvSpPr>
        <p:spPr>
          <a:xfrm>
            <a:off x="8347730" y="4645797"/>
            <a:ext cx="593786" cy="593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11EC55-A3A8-4417-9391-5AEE2106D6E6}"/>
              </a:ext>
            </a:extLst>
          </p:cNvPr>
          <p:cNvSpPr/>
          <p:nvPr/>
        </p:nvSpPr>
        <p:spPr>
          <a:xfrm>
            <a:off x="9264714" y="4643910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761FF6D-8899-406B-89C4-9E420266F31D}"/>
              </a:ext>
            </a:extLst>
          </p:cNvPr>
          <p:cNvSpPr/>
          <p:nvPr/>
        </p:nvSpPr>
        <p:spPr>
          <a:xfrm>
            <a:off x="9026245" y="480181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294F1-5C78-4F7D-B08A-95F54052538F}"/>
              </a:ext>
            </a:extLst>
          </p:cNvPr>
          <p:cNvSpPr txBox="1"/>
          <p:nvPr/>
        </p:nvSpPr>
        <p:spPr>
          <a:xfrm>
            <a:off x="9345842" y="4709969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고객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센터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25EFC9C-3E0E-4E99-B770-48570BB17B52}"/>
              </a:ext>
            </a:extLst>
          </p:cNvPr>
          <p:cNvSpPr/>
          <p:nvPr/>
        </p:nvSpPr>
        <p:spPr>
          <a:xfrm>
            <a:off x="8054662" y="3525068"/>
            <a:ext cx="4056475" cy="803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37920B-7B42-4AA8-B886-1E99269B0882}"/>
              </a:ext>
            </a:extLst>
          </p:cNvPr>
          <p:cNvSpPr/>
          <p:nvPr/>
        </p:nvSpPr>
        <p:spPr>
          <a:xfrm>
            <a:off x="8199693" y="3406238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화면설명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696640-4A5C-4972-82D3-91771D12A55F}"/>
              </a:ext>
            </a:extLst>
          </p:cNvPr>
          <p:cNvSpPr txBox="1"/>
          <p:nvPr/>
        </p:nvSpPr>
        <p:spPr>
          <a:xfrm>
            <a:off x="8156657" y="3683800"/>
            <a:ext cx="378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고객 센터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공지사항의 상세페이지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BA7507B-C8AD-4024-94DD-BEA2CA0C47A0}"/>
              </a:ext>
            </a:extLst>
          </p:cNvPr>
          <p:cNvSpPr/>
          <p:nvPr/>
        </p:nvSpPr>
        <p:spPr>
          <a:xfrm>
            <a:off x="10143363" y="4646978"/>
            <a:ext cx="593786" cy="593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1FA014E-80C2-4C53-A711-ADA6D503674B}"/>
              </a:ext>
            </a:extLst>
          </p:cNvPr>
          <p:cNvSpPr/>
          <p:nvPr/>
        </p:nvSpPr>
        <p:spPr>
          <a:xfrm>
            <a:off x="9904894" y="4804886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CA79CD-0969-4DA2-99A8-8930DF29C6AA}"/>
              </a:ext>
            </a:extLst>
          </p:cNvPr>
          <p:cNvSpPr txBox="1"/>
          <p:nvPr/>
        </p:nvSpPr>
        <p:spPr>
          <a:xfrm>
            <a:off x="10224491" y="4713037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공지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사항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6B7BBF-D8E0-4AAA-B4DC-94B22C86A037}"/>
              </a:ext>
            </a:extLst>
          </p:cNvPr>
          <p:cNvSpPr/>
          <p:nvPr/>
        </p:nvSpPr>
        <p:spPr>
          <a:xfrm>
            <a:off x="11062438" y="4643910"/>
            <a:ext cx="593786" cy="593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dist"/>
            <a:endParaRPr lang="en-US" altLang="ko-KR" sz="11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9495059-CB8B-4FC2-B570-FD8E8038324A}"/>
              </a:ext>
            </a:extLst>
          </p:cNvPr>
          <p:cNvSpPr/>
          <p:nvPr/>
        </p:nvSpPr>
        <p:spPr>
          <a:xfrm>
            <a:off x="10823969" y="4801818"/>
            <a:ext cx="183211" cy="289249"/>
          </a:xfrm>
          <a:prstGeom prst="rightArrow">
            <a:avLst>
              <a:gd name="adj1" fmla="val 50000"/>
              <a:gd name="adj2" fmla="val 790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9D1F4-4597-49D1-8DCC-A18FE75DF29F}"/>
              </a:ext>
            </a:extLst>
          </p:cNvPr>
          <p:cNvSpPr txBox="1"/>
          <p:nvPr/>
        </p:nvSpPr>
        <p:spPr>
          <a:xfrm>
            <a:off x="11143566" y="4709969"/>
            <a:ext cx="43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공지</a:t>
            </a:r>
            <a:endParaRPr lang="en-US" altLang="ko-KR" sz="1200" dirty="0">
              <a:solidFill>
                <a:schemeClr val="bg1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1839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상자 8">
            <a:extLst>
              <a:ext uri="{FF2B5EF4-FFF2-40B4-BE49-F238E27FC236}">
                <a16:creationId xmlns:a16="http://schemas.microsoft.com/office/drawing/2014/main" id="{2450E0CE-466A-3D44-BD92-B35491CA9557}"/>
              </a:ext>
            </a:extLst>
          </p:cNvPr>
          <p:cNvSpPr txBox="1"/>
          <p:nvPr/>
        </p:nvSpPr>
        <p:spPr>
          <a:xfrm>
            <a:off x="2591017" y="4584870"/>
            <a:ext cx="24861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잡지에 쓰여지는 기사 수록과 </a:t>
            </a:r>
            <a:endParaRPr kumimoji="1" lang="en-US" altLang="ko-KR" sz="12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ts val="14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잡지를 판매하기 위한 사이트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  <a:p>
            <a:pPr>
              <a:lnSpc>
                <a:spcPts val="1400"/>
              </a:lnSpc>
            </a:pPr>
            <a:endParaRPr kumimoji="1" lang="ko-KR" altLang="en-US" sz="12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8AD46630-E16D-6B45-ACFF-9AE82060486A}"/>
              </a:ext>
            </a:extLst>
          </p:cNvPr>
          <p:cNvSpPr txBox="1"/>
          <p:nvPr/>
        </p:nvSpPr>
        <p:spPr>
          <a:xfrm>
            <a:off x="665055" y="4584870"/>
            <a:ext cx="109985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주제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D8470DFD-5ABB-984F-AD5E-AFCE6A7232BF}"/>
              </a:ext>
            </a:extLst>
          </p:cNvPr>
          <p:cNvSpPr txBox="1"/>
          <p:nvPr/>
        </p:nvSpPr>
        <p:spPr>
          <a:xfrm>
            <a:off x="665055" y="1013122"/>
            <a:ext cx="2036135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소개</a:t>
            </a: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57F14E42-9BD1-3243-B566-1ACA65D44930}"/>
              </a:ext>
            </a:extLst>
          </p:cNvPr>
          <p:cNvSpPr txBox="1"/>
          <p:nvPr/>
        </p:nvSpPr>
        <p:spPr>
          <a:xfrm>
            <a:off x="665055" y="1664705"/>
            <a:ext cx="2036135" cy="626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벤치마킹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사이트</a:t>
            </a: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82EDF9E-4049-DC49-BA4F-F47191E95109}"/>
              </a:ext>
            </a:extLst>
          </p:cNvPr>
          <p:cNvCxnSpPr>
            <a:cxnSpLocks/>
          </p:cNvCxnSpPr>
          <p:nvPr/>
        </p:nvCxnSpPr>
        <p:spPr>
          <a:xfrm>
            <a:off x="754496" y="873660"/>
            <a:ext cx="527732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상자 15">
            <a:extLst>
              <a:ext uri="{FF2B5EF4-FFF2-40B4-BE49-F238E27FC236}">
                <a16:creationId xmlns:a16="http://schemas.microsoft.com/office/drawing/2014/main" id="{21F0FB92-47B8-4ACE-B3D8-5037B3A77068}"/>
              </a:ext>
            </a:extLst>
          </p:cNvPr>
          <p:cNvSpPr txBox="1"/>
          <p:nvPr/>
        </p:nvSpPr>
        <p:spPr>
          <a:xfrm>
            <a:off x="2591017" y="1664705"/>
            <a:ext cx="2036135" cy="626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보그 코리아</a:t>
            </a:r>
            <a:endParaRPr kumimoji="1"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>
              <a:lnSpc>
                <a:spcPts val="2200"/>
              </a:lnSpc>
            </a:pP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(www.vogue.co.kr)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21C6C7-3C0F-476A-8AA2-E7BAD90A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14" y="168048"/>
            <a:ext cx="5286375" cy="6391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749EF5-DB02-460F-A15A-14230C23FB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867930" y="6438027"/>
            <a:ext cx="988169" cy="2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4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04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78072" y="5777639"/>
            <a:ext cx="305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프로젝트 내용 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기능정의서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테이블 기술서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9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7CD301-1888-42A3-A89E-B4C04BFA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07" y="371564"/>
            <a:ext cx="9751365" cy="540607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7835563-CD8F-4060-999C-AEE0A4020781}"/>
              </a:ext>
            </a:extLst>
          </p:cNvPr>
          <p:cNvSpPr/>
          <p:nvPr/>
        </p:nvSpPr>
        <p:spPr>
          <a:xfrm>
            <a:off x="7882813" y="5875151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C696B1-9473-4F26-BE48-8C7C246E78B5}"/>
              </a:ext>
            </a:extLst>
          </p:cNvPr>
          <p:cNvSpPr/>
          <p:nvPr/>
        </p:nvSpPr>
        <p:spPr>
          <a:xfrm>
            <a:off x="8027844" y="5756321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8703B-FA4A-4471-82EC-28E05099F6A4}"/>
              </a:ext>
            </a:extLst>
          </p:cNvPr>
          <p:cNvSpPr txBox="1"/>
          <p:nvPr/>
        </p:nvSpPr>
        <p:spPr>
          <a:xfrm>
            <a:off x="7984808" y="6098409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기능정의서 캡처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42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7835563-CD8F-4060-999C-AEE0A4020781}"/>
              </a:ext>
            </a:extLst>
          </p:cNvPr>
          <p:cNvSpPr/>
          <p:nvPr/>
        </p:nvSpPr>
        <p:spPr>
          <a:xfrm>
            <a:off x="7882813" y="5875151"/>
            <a:ext cx="4056475" cy="7382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AD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C696B1-9473-4F26-BE48-8C7C246E78B5}"/>
              </a:ext>
            </a:extLst>
          </p:cNvPr>
          <p:cNvSpPr/>
          <p:nvPr/>
        </p:nvSpPr>
        <p:spPr>
          <a:xfrm>
            <a:off x="8027844" y="5756321"/>
            <a:ext cx="802433" cy="28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8703B-FA4A-4471-82EC-28E05099F6A4}"/>
              </a:ext>
            </a:extLst>
          </p:cNvPr>
          <p:cNvSpPr txBox="1"/>
          <p:nvPr/>
        </p:nvSpPr>
        <p:spPr>
          <a:xfrm>
            <a:off x="7984808" y="6098409"/>
            <a:ext cx="3788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테이블 기술서 캡처 화면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29170A-EEAC-4B9C-B56B-FBAEE725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3" y="1082740"/>
            <a:ext cx="93535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4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906D0E-D0DF-48E2-A5EE-FC1DB0A8E936}"/>
              </a:ext>
            </a:extLst>
          </p:cNvPr>
          <p:cNvSpPr/>
          <p:nvPr/>
        </p:nvSpPr>
        <p:spPr>
          <a:xfrm>
            <a:off x="2887579" y="518691"/>
            <a:ext cx="6416842" cy="6339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139700" dir="1920000" sx="96000" sy="96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상자 19">
            <a:extLst>
              <a:ext uri="{FF2B5EF4-FFF2-40B4-BE49-F238E27FC236}">
                <a16:creationId xmlns:a16="http://schemas.microsoft.com/office/drawing/2014/main" id="{7A194AF8-4863-EE40-8E12-9E53C9C05C42}"/>
              </a:ext>
            </a:extLst>
          </p:cNvPr>
          <p:cNvSpPr txBox="1"/>
          <p:nvPr/>
        </p:nvSpPr>
        <p:spPr>
          <a:xfrm>
            <a:off x="4286851" y="2231429"/>
            <a:ext cx="3434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THANK YOU</a:t>
            </a:r>
            <a:endParaRPr kumimoji="1"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C38AEA9-D72C-2C40-8D3E-FDC98FB800E9}"/>
              </a:ext>
            </a:extLst>
          </p:cNvPr>
          <p:cNvCxnSpPr>
            <a:cxnSpLocks/>
          </p:cNvCxnSpPr>
          <p:nvPr/>
        </p:nvCxnSpPr>
        <p:spPr>
          <a:xfrm>
            <a:off x="4026434" y="3240794"/>
            <a:ext cx="4139133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B6808975-18CD-AB4C-8821-F2D18DAA4814}"/>
              </a:ext>
            </a:extLst>
          </p:cNvPr>
          <p:cNvSpPr txBox="1"/>
          <p:nvPr/>
        </p:nvSpPr>
        <p:spPr>
          <a:xfrm>
            <a:off x="11254485" y="5980837"/>
            <a:ext cx="643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200" b="1" dirty="0">
                <a:solidFill>
                  <a:schemeClr val="bg1">
                    <a:alpha val="75000"/>
                  </a:schemeClr>
                </a:solidFill>
                <a:latin typeface="Century Gothic" panose="020B0502020202020204" pitchFamily="34" charset="0"/>
              </a:rPr>
              <a:t>20</a:t>
            </a:r>
            <a:endParaRPr kumimoji="1" lang="ko-KR" altLang="en-US" sz="3200" b="1" dirty="0">
              <a:solidFill>
                <a:schemeClr val="bg1">
                  <a:alpha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505083-11E5-BB4D-93D2-A2D326FAAB8A}"/>
              </a:ext>
            </a:extLst>
          </p:cNvPr>
          <p:cNvGrpSpPr/>
          <p:nvPr/>
        </p:nvGrpSpPr>
        <p:grpSpPr>
          <a:xfrm>
            <a:off x="3326071" y="5662245"/>
            <a:ext cx="533235" cy="920750"/>
            <a:chOff x="3326071" y="5662245"/>
            <a:chExt cx="700363" cy="92075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E5A7CE-5416-2C44-B0AA-49D6B3EB6D0B}"/>
                </a:ext>
              </a:extLst>
            </p:cNvPr>
            <p:cNvSpPr/>
            <p:nvPr/>
          </p:nvSpPr>
          <p:spPr>
            <a:xfrm>
              <a:off x="3326071" y="5662245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50DEDB-9ED8-4946-B84A-5830917ABBFA}"/>
                </a:ext>
              </a:extLst>
            </p:cNvPr>
            <p:cNvSpPr/>
            <p:nvPr/>
          </p:nvSpPr>
          <p:spPr>
            <a:xfrm>
              <a:off x="3326071" y="573121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44F51C-7C0D-AE47-AECB-6B6D3F3A2B9D}"/>
                </a:ext>
              </a:extLst>
            </p:cNvPr>
            <p:cNvSpPr/>
            <p:nvPr/>
          </p:nvSpPr>
          <p:spPr>
            <a:xfrm>
              <a:off x="3326071" y="58001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B410A9-8396-134E-B350-2593B06C396D}"/>
                </a:ext>
              </a:extLst>
            </p:cNvPr>
            <p:cNvSpPr/>
            <p:nvPr/>
          </p:nvSpPr>
          <p:spPr>
            <a:xfrm>
              <a:off x="3326071" y="5928693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6625A9-044E-A946-8D13-EAC8108229F8}"/>
                </a:ext>
              </a:extLst>
            </p:cNvPr>
            <p:cNvSpPr/>
            <p:nvPr/>
          </p:nvSpPr>
          <p:spPr>
            <a:xfrm flipV="1">
              <a:off x="3326071" y="605919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6CD7B02-3BAE-7849-8B39-7296D5C949CD}"/>
                </a:ext>
              </a:extLst>
            </p:cNvPr>
            <p:cNvCxnSpPr/>
            <p:nvPr/>
          </p:nvCxnSpPr>
          <p:spPr>
            <a:xfrm>
              <a:off x="3326071" y="6294070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6F13F4-88B4-9943-9125-8FE306BDEC3B}"/>
                </a:ext>
              </a:extLst>
            </p:cNvPr>
            <p:cNvSpPr/>
            <p:nvPr/>
          </p:nvSpPr>
          <p:spPr>
            <a:xfrm>
              <a:off x="3326071" y="6346276"/>
              <a:ext cx="700363" cy="1099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6D135F-93DC-6A42-91CE-8CE48D75E4D5}"/>
                </a:ext>
              </a:extLst>
            </p:cNvPr>
            <p:cNvSpPr/>
            <p:nvPr/>
          </p:nvSpPr>
          <p:spPr>
            <a:xfrm flipV="1">
              <a:off x="3326071" y="6495130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49ADD9F-4FAA-F748-9274-B085628EDE5C}"/>
                </a:ext>
              </a:extLst>
            </p:cNvPr>
            <p:cNvCxnSpPr/>
            <p:nvPr/>
          </p:nvCxnSpPr>
          <p:spPr>
            <a:xfrm>
              <a:off x="3326071" y="6145464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DF0FED7A-1B2B-BD4F-AF95-9406788880B1}"/>
                </a:ext>
              </a:extLst>
            </p:cNvPr>
            <p:cNvCxnSpPr/>
            <p:nvPr/>
          </p:nvCxnSpPr>
          <p:spPr>
            <a:xfrm>
              <a:off x="3326071" y="6582995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1BF829-B396-3045-A4FC-A5302AD31891}"/>
                </a:ext>
              </a:extLst>
            </p:cNvPr>
            <p:cNvSpPr/>
            <p:nvPr/>
          </p:nvSpPr>
          <p:spPr>
            <a:xfrm flipV="1">
              <a:off x="3326071" y="6190566"/>
              <a:ext cx="700363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4F4F246-22F9-AC40-AD30-B0A33F67B12E}"/>
                </a:ext>
              </a:extLst>
            </p:cNvPr>
            <p:cNvCxnSpPr/>
            <p:nvPr/>
          </p:nvCxnSpPr>
          <p:spPr>
            <a:xfrm>
              <a:off x="3326071" y="5993671"/>
              <a:ext cx="700363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텍스트상자 27">
            <a:extLst>
              <a:ext uri="{FF2B5EF4-FFF2-40B4-BE49-F238E27FC236}">
                <a16:creationId xmlns:a16="http://schemas.microsoft.com/office/drawing/2014/main" id="{455FE04C-61EF-E04C-9F7A-A72B59EDF6A2}"/>
              </a:ext>
            </a:extLst>
          </p:cNvPr>
          <p:cNvSpPr txBox="1"/>
          <p:nvPr/>
        </p:nvSpPr>
        <p:spPr>
          <a:xfrm rot="5400000">
            <a:off x="2727830" y="6007383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2020  05 0 8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7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8AD46630-E16D-6B45-ACFF-9AE82060486A}"/>
              </a:ext>
            </a:extLst>
          </p:cNvPr>
          <p:cNvSpPr txBox="1"/>
          <p:nvPr/>
        </p:nvSpPr>
        <p:spPr>
          <a:xfrm>
            <a:off x="837178" y="3149243"/>
            <a:ext cx="109985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컨셉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00B01071-B28E-C74D-96B3-ED205259CCA6}"/>
              </a:ext>
            </a:extLst>
          </p:cNvPr>
          <p:cNvSpPr txBox="1"/>
          <p:nvPr/>
        </p:nvSpPr>
        <p:spPr>
          <a:xfrm>
            <a:off x="837177" y="3530437"/>
            <a:ext cx="4337251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기존 분리된 잡지에 수록되는 기사들이 보여지는 사이트와 잡지를 구매하기 위한 사이트를 통합하여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, 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단순 기사를 보는 것뿐만 아니라  잡지 구매로 이어질 수 있는 인터페이스를 제공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40D98B-F7D4-40CF-A330-7069770A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898" y="233363"/>
            <a:ext cx="5286375" cy="6391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35D88A-7C1E-43FD-8A81-EAA94D01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30" y="233362"/>
            <a:ext cx="6324401" cy="2683231"/>
          </a:xfrm>
          <a:prstGeom prst="rect">
            <a:avLst/>
          </a:prstGeom>
        </p:spPr>
      </p:pic>
      <p:sp>
        <p:nvSpPr>
          <p:cNvPr id="6" name="텍스트상자 11">
            <a:extLst>
              <a:ext uri="{FF2B5EF4-FFF2-40B4-BE49-F238E27FC236}">
                <a16:creationId xmlns:a16="http://schemas.microsoft.com/office/drawing/2014/main" id="{65F25A1B-03B7-47EB-A316-1F1EE07AE8D6}"/>
              </a:ext>
            </a:extLst>
          </p:cNvPr>
          <p:cNvSpPr txBox="1"/>
          <p:nvPr/>
        </p:nvSpPr>
        <p:spPr>
          <a:xfrm>
            <a:off x="837176" y="4915290"/>
            <a:ext cx="155102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컨셉 컬러</a:t>
            </a:r>
            <a:endParaRPr kumimoji="1" lang="ko-KR" altLang="en-US" sz="1600" dirty="0">
              <a:solidFill>
                <a:schemeClr val="bg2">
                  <a:lumMod val="50000"/>
                </a:schemeClr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E807C774-5BAF-4450-BCC6-F659BC2E721A}"/>
              </a:ext>
            </a:extLst>
          </p:cNvPr>
          <p:cNvSpPr/>
          <p:nvPr/>
        </p:nvSpPr>
        <p:spPr>
          <a:xfrm>
            <a:off x="943847" y="5507972"/>
            <a:ext cx="387276" cy="387276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0D9E73B-AC98-496B-B4B7-3B397341E768}"/>
              </a:ext>
            </a:extLst>
          </p:cNvPr>
          <p:cNvSpPr/>
          <p:nvPr/>
        </p:nvSpPr>
        <p:spPr>
          <a:xfrm>
            <a:off x="1622235" y="5507972"/>
            <a:ext cx="387276" cy="387276"/>
          </a:xfrm>
          <a:prstGeom prst="flowChartConnector">
            <a:avLst/>
          </a:prstGeom>
          <a:solidFill>
            <a:srgbClr val="4B4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A82AA4F-62B1-42F4-A558-51B1A435336C}"/>
              </a:ext>
            </a:extLst>
          </p:cNvPr>
          <p:cNvSpPr/>
          <p:nvPr/>
        </p:nvSpPr>
        <p:spPr>
          <a:xfrm>
            <a:off x="2300623" y="5508029"/>
            <a:ext cx="387276" cy="387276"/>
          </a:xfrm>
          <a:prstGeom prst="flowChartConnector">
            <a:avLst/>
          </a:prstGeom>
          <a:solidFill>
            <a:srgbClr val="AD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EE53977B-1D13-4885-A87D-46559F813058}"/>
              </a:ext>
            </a:extLst>
          </p:cNvPr>
          <p:cNvSpPr/>
          <p:nvPr/>
        </p:nvSpPr>
        <p:spPr>
          <a:xfrm>
            <a:off x="2926454" y="5507972"/>
            <a:ext cx="387276" cy="38727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4B4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1ABCD1-5436-4C24-94B4-DB679F9697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867930" y="6438027"/>
            <a:ext cx="988169" cy="2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9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02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87403" y="5777639"/>
            <a:ext cx="28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사이트맵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0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5F79B-C1A5-4A99-ABCF-B8D688DD97BC}"/>
              </a:ext>
            </a:extLst>
          </p:cNvPr>
          <p:cNvSpPr txBox="1"/>
          <p:nvPr/>
        </p:nvSpPr>
        <p:spPr>
          <a:xfrm>
            <a:off x="223934" y="233265"/>
            <a:ext cx="276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사이트 맵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BB4A3AF-6474-4F1B-87A9-82DA06CA0193}"/>
              </a:ext>
            </a:extLst>
          </p:cNvPr>
          <p:cNvGraphicFramePr>
            <a:graphicFrameLocks noGrp="1"/>
          </p:cNvGraphicFramePr>
          <p:nvPr/>
        </p:nvGraphicFramePr>
        <p:xfrm>
          <a:off x="335902" y="719666"/>
          <a:ext cx="8872644" cy="2966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8161">
                  <a:extLst>
                    <a:ext uri="{9D8B030D-6E8A-4147-A177-3AD203B41FA5}">
                      <a16:colId xmlns:a16="http://schemas.microsoft.com/office/drawing/2014/main" val="4287530818"/>
                    </a:ext>
                  </a:extLst>
                </a:gridCol>
                <a:gridCol w="2275682">
                  <a:extLst>
                    <a:ext uri="{9D8B030D-6E8A-4147-A177-3AD203B41FA5}">
                      <a16:colId xmlns:a16="http://schemas.microsoft.com/office/drawing/2014/main" val="1170807722"/>
                    </a:ext>
                  </a:extLst>
                </a:gridCol>
                <a:gridCol w="1990614">
                  <a:extLst>
                    <a:ext uri="{9D8B030D-6E8A-4147-A177-3AD203B41FA5}">
                      <a16:colId xmlns:a16="http://schemas.microsoft.com/office/drawing/2014/main" val="91058504"/>
                    </a:ext>
                  </a:extLst>
                </a:gridCol>
                <a:gridCol w="2388187">
                  <a:extLst>
                    <a:ext uri="{9D8B030D-6E8A-4147-A177-3AD203B41FA5}">
                      <a16:colId xmlns:a16="http://schemas.microsoft.com/office/drawing/2014/main" val="32291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컨텐츠 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스토어</a:t>
                      </a:r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상품판매</a:t>
                      </a:r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카테고리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9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메인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약관동의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전체 상품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091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로그인</a:t>
                      </a:r>
                      <a:endParaRPr lang="en-US" altLang="ko-KR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정보입력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6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   -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아이디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리빙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가입완료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1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   -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비밀번호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비디오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89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FF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10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55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613123"/>
                  </a:ext>
                </a:extLst>
              </a:tr>
            </a:tbl>
          </a:graphicData>
        </a:graphic>
      </p:graphicFrame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1ADA3684-E887-4009-B074-B71F205EBD7E}"/>
              </a:ext>
            </a:extLst>
          </p:cNvPr>
          <p:cNvGraphicFramePr>
            <a:graphicFrameLocks noGrp="1"/>
          </p:cNvGraphicFramePr>
          <p:nvPr/>
        </p:nvGraphicFramePr>
        <p:xfrm>
          <a:off x="335901" y="3728231"/>
          <a:ext cx="2243079" cy="2966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43079">
                  <a:extLst>
                    <a:ext uri="{9D8B030D-6E8A-4147-A177-3AD203B41FA5}">
                      <a16:colId xmlns:a16="http://schemas.microsoft.com/office/drawing/2014/main" val="91058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고객센터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9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자주 묻는 질문</a:t>
                      </a:r>
                      <a:endParaRPr lang="en-US" altLang="ko-KR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091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</a:t>
                      </a:r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 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문의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36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공지사항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1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89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10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55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55925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5AAEAA1-FDDB-40C2-ABD8-E9A2A98C8B4F}"/>
              </a:ext>
            </a:extLst>
          </p:cNvPr>
          <p:cNvGraphicFramePr>
            <a:graphicFrameLocks noGrp="1"/>
          </p:cNvGraphicFramePr>
          <p:nvPr/>
        </p:nvGraphicFramePr>
        <p:xfrm>
          <a:off x="9658866" y="719666"/>
          <a:ext cx="2243079" cy="2966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43079">
                  <a:extLst>
                    <a:ext uri="{9D8B030D-6E8A-4147-A177-3AD203B41FA5}">
                      <a16:colId xmlns:a16="http://schemas.microsoft.com/office/drawing/2014/main" val="1374618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구매 프로세스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32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장바구니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17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구매목록확인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주문서작성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 창</a:t>
                      </a:r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모듈</a:t>
                      </a:r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007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결제완료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64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4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34875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5EB82AF-2D02-47D0-8FE1-902F8A0C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867930" y="6438027"/>
            <a:ext cx="988169" cy="256924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2ED3395-F1B5-426B-8534-9BABC600C23E}"/>
              </a:ext>
            </a:extLst>
          </p:cNvPr>
          <p:cNvCxnSpPr>
            <a:cxnSpLocks/>
          </p:cNvCxnSpPr>
          <p:nvPr/>
        </p:nvCxnSpPr>
        <p:spPr>
          <a:xfrm>
            <a:off x="9271591" y="968189"/>
            <a:ext cx="3357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616E0-AC39-410E-878E-F40569E7C619}"/>
              </a:ext>
            </a:extLst>
          </p:cNvPr>
          <p:cNvSpPr/>
          <p:nvPr/>
        </p:nvSpPr>
        <p:spPr>
          <a:xfrm>
            <a:off x="-1" y="-1"/>
            <a:ext cx="8486275" cy="68580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B769C195-E4F1-3B44-A912-7CAB022BBDA5}"/>
              </a:ext>
            </a:extLst>
          </p:cNvPr>
          <p:cNvSpPr txBox="1"/>
          <p:nvPr/>
        </p:nvSpPr>
        <p:spPr>
          <a:xfrm>
            <a:off x="8797093" y="4839686"/>
            <a:ext cx="28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INDEX</a:t>
            </a:r>
            <a:r>
              <a:rPr kumimoji="1"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03</a:t>
            </a:r>
            <a:endParaRPr kumimoji="1"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8D1A47A9-489C-2D4E-876A-F642C3C6D073}"/>
              </a:ext>
            </a:extLst>
          </p:cNvPr>
          <p:cNvSpPr txBox="1"/>
          <p:nvPr/>
        </p:nvSpPr>
        <p:spPr>
          <a:xfrm>
            <a:off x="8778072" y="5777639"/>
            <a:ext cx="305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프로젝트 개발환경</a:t>
            </a:r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583D48F8-4F01-AD4E-A01E-24704480ABCE}"/>
              </a:ext>
            </a:extLst>
          </p:cNvPr>
          <p:cNvSpPr txBox="1"/>
          <p:nvPr/>
        </p:nvSpPr>
        <p:spPr>
          <a:xfrm>
            <a:off x="510884" y="293347"/>
            <a:ext cx="1885773" cy="32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PROJECT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| VOGUE KOREA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38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EB82AF-2D02-47D0-8FE1-902F8A0C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867930" y="6438027"/>
            <a:ext cx="988169" cy="2569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D2D988-FECD-47E6-8E2C-05A9446233FC}"/>
              </a:ext>
            </a:extLst>
          </p:cNvPr>
          <p:cNvSpPr/>
          <p:nvPr/>
        </p:nvSpPr>
        <p:spPr>
          <a:xfrm>
            <a:off x="4864358" y="4459061"/>
            <a:ext cx="123164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상자 11">
            <a:extLst>
              <a:ext uri="{FF2B5EF4-FFF2-40B4-BE49-F238E27FC236}">
                <a16:creationId xmlns:a16="http://schemas.microsoft.com/office/drawing/2014/main" id="{19EBA961-CA65-4BFA-A8CC-3E25B6A2A2B4}"/>
              </a:ext>
            </a:extLst>
          </p:cNvPr>
          <p:cNvSpPr txBox="1"/>
          <p:nvPr/>
        </p:nvSpPr>
        <p:spPr>
          <a:xfrm>
            <a:off x="1353545" y="1509360"/>
            <a:ext cx="1099856" cy="31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24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사용 툴</a:t>
            </a:r>
          </a:p>
        </p:txBody>
      </p:sp>
      <p:sp>
        <p:nvSpPr>
          <p:cNvPr id="4" name="텍스트상자 12">
            <a:extLst>
              <a:ext uri="{FF2B5EF4-FFF2-40B4-BE49-F238E27FC236}">
                <a16:creationId xmlns:a16="http://schemas.microsoft.com/office/drawing/2014/main" id="{E3CF75EC-09CE-4906-A69D-E597FFBCC324}"/>
              </a:ext>
            </a:extLst>
          </p:cNvPr>
          <p:cNvSpPr txBox="1"/>
          <p:nvPr/>
        </p:nvSpPr>
        <p:spPr>
          <a:xfrm>
            <a:off x="1353544" y="1890554"/>
            <a:ext cx="4337251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:Eclipse, SQL Developer</a:t>
            </a:r>
          </a:p>
        </p:txBody>
      </p:sp>
      <p:sp>
        <p:nvSpPr>
          <p:cNvPr id="5" name="텍스트상자 11">
            <a:extLst>
              <a:ext uri="{FF2B5EF4-FFF2-40B4-BE49-F238E27FC236}">
                <a16:creationId xmlns:a16="http://schemas.microsoft.com/office/drawing/2014/main" id="{92BE5F14-D5AE-4907-B1C4-2A375C7DCE80}"/>
              </a:ext>
            </a:extLst>
          </p:cNvPr>
          <p:cNvSpPr txBox="1"/>
          <p:nvPr/>
        </p:nvSpPr>
        <p:spPr>
          <a:xfrm>
            <a:off x="1387719" y="3047806"/>
            <a:ext cx="1099856" cy="31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24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언어</a:t>
            </a:r>
          </a:p>
        </p:txBody>
      </p:sp>
      <p:sp>
        <p:nvSpPr>
          <p:cNvPr id="9" name="텍스트상자 12">
            <a:extLst>
              <a:ext uri="{FF2B5EF4-FFF2-40B4-BE49-F238E27FC236}">
                <a16:creationId xmlns:a16="http://schemas.microsoft.com/office/drawing/2014/main" id="{0E65F3A5-F472-432D-BE68-5512C0C2E608}"/>
              </a:ext>
            </a:extLst>
          </p:cNvPr>
          <p:cNvSpPr txBox="1"/>
          <p:nvPr/>
        </p:nvSpPr>
        <p:spPr>
          <a:xfrm>
            <a:off x="1387718" y="3429000"/>
            <a:ext cx="4337251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:JAVA, SQL, HTML, CSS, JavaScript, JSP</a:t>
            </a:r>
          </a:p>
        </p:txBody>
      </p:sp>
      <p:sp>
        <p:nvSpPr>
          <p:cNvPr id="15" name="텍스트상자 11">
            <a:extLst>
              <a:ext uri="{FF2B5EF4-FFF2-40B4-BE49-F238E27FC236}">
                <a16:creationId xmlns:a16="http://schemas.microsoft.com/office/drawing/2014/main" id="{6E303E6E-441A-45FB-9427-4BAE98E55F95}"/>
              </a:ext>
            </a:extLst>
          </p:cNvPr>
          <p:cNvSpPr txBox="1"/>
          <p:nvPr/>
        </p:nvSpPr>
        <p:spPr>
          <a:xfrm>
            <a:off x="1387719" y="4586252"/>
            <a:ext cx="1099856" cy="31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kumimoji="1" lang="ko-KR" altLang="en-US" sz="2400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기술</a:t>
            </a:r>
          </a:p>
        </p:txBody>
      </p:sp>
      <p:sp>
        <p:nvSpPr>
          <p:cNvPr id="17" name="텍스트상자 12">
            <a:extLst>
              <a:ext uri="{FF2B5EF4-FFF2-40B4-BE49-F238E27FC236}">
                <a16:creationId xmlns:a16="http://schemas.microsoft.com/office/drawing/2014/main" id="{326A6E0C-35BF-4F21-A36C-38C69B7D8A80}"/>
              </a:ext>
            </a:extLst>
          </p:cNvPr>
          <p:cNvSpPr txBox="1"/>
          <p:nvPr/>
        </p:nvSpPr>
        <p:spPr>
          <a:xfrm>
            <a:off x="1387718" y="4967446"/>
            <a:ext cx="4337251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en-US" altLang="ko-KR" dirty="0">
                <a:solidFill>
                  <a:schemeClr val="bg2">
                    <a:lumMod val="50000"/>
                  </a:schemeClr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:jQuery</a:t>
            </a:r>
          </a:p>
        </p:txBody>
      </p:sp>
    </p:spTree>
    <p:extLst>
      <p:ext uri="{BB962C8B-B14F-4D97-AF65-F5344CB8AC3E}">
        <p14:creationId xmlns:p14="http://schemas.microsoft.com/office/powerpoint/2010/main" val="11806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2402</Words>
  <Application>Microsoft Office PowerPoint</Application>
  <PresentationFormat>와이드스크린</PresentationFormat>
  <Paragraphs>848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LG Smart UI Bold</vt:lpstr>
      <vt:lpstr>Arial</vt:lpstr>
      <vt:lpstr>Century Gothic</vt:lpstr>
      <vt:lpstr>맑은 고딕</vt:lpstr>
      <vt:lpstr>LG Smart UI Regular</vt:lpstr>
      <vt:lpstr>LG Smart UI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김주희</dc:creator>
  <cp:lastModifiedBy>park ga youn</cp:lastModifiedBy>
  <cp:revision>110</cp:revision>
  <dcterms:created xsi:type="dcterms:W3CDTF">2018-05-15T10:03:05Z</dcterms:created>
  <dcterms:modified xsi:type="dcterms:W3CDTF">2020-09-28T05:53:26Z</dcterms:modified>
</cp:coreProperties>
</file>